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1"/>
  </p:notesMasterIdLst>
  <p:sldIdLst>
    <p:sldId id="256" r:id="rId2"/>
    <p:sldId id="359" r:id="rId3"/>
    <p:sldId id="385" r:id="rId4"/>
    <p:sldId id="360" r:id="rId5"/>
    <p:sldId id="361" r:id="rId6"/>
    <p:sldId id="363" r:id="rId7"/>
    <p:sldId id="362" r:id="rId8"/>
    <p:sldId id="364" r:id="rId9"/>
    <p:sldId id="365" r:id="rId10"/>
    <p:sldId id="366" r:id="rId11"/>
    <p:sldId id="367" r:id="rId12"/>
    <p:sldId id="369" r:id="rId13"/>
    <p:sldId id="370" r:id="rId14"/>
    <p:sldId id="371" r:id="rId15"/>
    <p:sldId id="386" r:id="rId16"/>
    <p:sldId id="372" r:id="rId17"/>
    <p:sldId id="430" r:id="rId18"/>
    <p:sldId id="431" r:id="rId19"/>
    <p:sldId id="377" r:id="rId20"/>
    <p:sldId id="373" r:id="rId21"/>
    <p:sldId id="374" r:id="rId22"/>
    <p:sldId id="425" r:id="rId23"/>
    <p:sldId id="426" r:id="rId24"/>
    <p:sldId id="398" r:id="rId25"/>
    <p:sldId id="379" r:id="rId26"/>
    <p:sldId id="378" r:id="rId27"/>
    <p:sldId id="375" r:id="rId28"/>
    <p:sldId id="376" r:id="rId29"/>
    <p:sldId id="392" r:id="rId30"/>
    <p:sldId id="393" r:id="rId31"/>
    <p:sldId id="391" r:id="rId32"/>
    <p:sldId id="390" r:id="rId33"/>
    <p:sldId id="394" r:id="rId34"/>
    <p:sldId id="395" r:id="rId35"/>
    <p:sldId id="396" r:id="rId36"/>
    <p:sldId id="397" r:id="rId37"/>
    <p:sldId id="399" r:id="rId38"/>
    <p:sldId id="400" r:id="rId39"/>
    <p:sldId id="419" r:id="rId40"/>
    <p:sldId id="42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21" r:id="rId60"/>
    <p:sldId id="427" r:id="rId61"/>
    <p:sldId id="332" r:id="rId62"/>
    <p:sldId id="333" r:id="rId63"/>
    <p:sldId id="334" r:id="rId64"/>
    <p:sldId id="335" r:id="rId65"/>
    <p:sldId id="336" r:id="rId66"/>
    <p:sldId id="344" r:id="rId67"/>
    <p:sldId id="338" r:id="rId68"/>
    <p:sldId id="339" r:id="rId69"/>
    <p:sldId id="340" r:id="rId70"/>
    <p:sldId id="341" r:id="rId71"/>
    <p:sldId id="342" r:id="rId72"/>
    <p:sldId id="343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54" r:id="rId88"/>
    <p:sldId id="355" r:id="rId89"/>
    <p:sldId id="356" r:id="rId90"/>
    <p:sldId id="357" r:id="rId91"/>
    <p:sldId id="358" r:id="rId92"/>
    <p:sldId id="428" r:id="rId93"/>
    <p:sldId id="312" r:id="rId94"/>
    <p:sldId id="313" r:id="rId95"/>
    <p:sldId id="314" r:id="rId96"/>
    <p:sldId id="315" r:id="rId97"/>
    <p:sldId id="31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432" r:id="rId106"/>
    <p:sldId id="387" r:id="rId107"/>
    <p:sldId id="429" r:id="rId108"/>
    <p:sldId id="345" r:id="rId109"/>
    <p:sldId id="346" r:id="rId110"/>
  </p:sldIdLst>
  <p:sldSz cx="9144000" cy="5143500" type="screen16x9"/>
  <p:notesSz cx="6858000" cy="9144000"/>
  <p:embeddedFontLst>
    <p:embeddedFont>
      <p:font typeface="G마켓 산스 TTF Bold" pitchFamily="2" charset="-127"/>
      <p:bold r:id="rId112"/>
    </p:embeddedFont>
    <p:embeddedFont>
      <p:font typeface="Calibri" pitchFamily="34" charset="0"/>
      <p:regular r:id="rId113"/>
      <p:bold r:id="rId114"/>
      <p:italic r:id="rId115"/>
      <p:boldItalic r:id="rId116"/>
    </p:embeddedFont>
    <p:embeddedFont>
      <p:font typeface="맑은 고딕" pitchFamily="50" charset="-127"/>
      <p:regular r:id="rId117"/>
      <p:bold r:id="rId118"/>
    </p:embeddedFont>
    <p:embeddedFont>
      <p:font typeface="G마켓 산스 TTF Medium" pitchFamily="2" charset="-127"/>
      <p:regular r:id="rId1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76" autoAdjust="0"/>
  </p:normalViewPr>
  <p:slideViewPr>
    <p:cSldViewPr>
      <p:cViewPr>
        <p:scale>
          <a:sx n="69" d="100"/>
          <a:sy n="69" d="100"/>
        </p:scale>
        <p:origin x="-2820" y="-13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46F34-9FC0-49C1-8274-F17FE1B43FF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C2398-5165-4015-8CF3-F67628A31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19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21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22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23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27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28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C2398-5165-4015-8CF3-F67628A31D08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737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C2398-5165-4015-8CF3-F67628A31D08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69508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신고내용을 확인하는 페이지 필요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C2398-5165-4015-8CF3-F67628A31D08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8190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QNA </a:t>
            </a:r>
            <a:r>
              <a:rPr lang="ko-KR" altLang="en-US" dirty="0" smtClean="0"/>
              <a:t>게시판에 사업자회원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일반회원 구분 필요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C2398-5165-4015-8CF3-F67628A31D08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008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7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11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13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14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pPr marL="0" indent="0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16</a:t>
            </a:fld>
            <a:endParaRPr lang="ko-KR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5692" y="204851"/>
            <a:ext cx="8231029" cy="857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5692" y="4767146"/>
            <a:ext cx="2133970" cy="274723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3155" y="4767146"/>
            <a:ext cx="2896103" cy="274723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2750" y="4767146"/>
            <a:ext cx="2133970" cy="274723"/>
          </a:xfrm>
        </p:spPr>
        <p:txBody>
          <a:bodyPr/>
          <a:lstStyle>
            <a:lvl1pPr>
              <a:defRPr/>
            </a:lvl1pPr>
          </a:lstStyle>
          <a:p>
            <a:fld id="{65644790-33B4-40BA-9880-4221ACE6EAF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0" y="1"/>
            <a:ext cx="2959418" cy="51439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marL="0" indent="0" algn="ctr" defTabSz="6858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98647" y="714851"/>
            <a:ext cx="3651409" cy="3815715"/>
          </a:xfrm>
          <a:custGeom>
            <a:avLst/>
            <a:gdLst>
              <a:gd name="TX0" fmla="*/ 0 w 12192001"/>
              <a:gd name="TY0" fmla="*/ 0 h 6858001"/>
              <a:gd name="TX1" fmla="*/ 12192000 w 12192001"/>
              <a:gd name="TY1" fmla="*/ 0 h 6858001"/>
              <a:gd name="TX2" fmla="*/ 12192000 w 12192001"/>
              <a:gd name="TY2" fmla="*/ 6858000 h 6858001"/>
              <a:gd name="TX3" fmla="*/ 0 w 12192001"/>
              <a:gd name="TY3" fmla="*/ 6858000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F1F2-C228-47D3-962A-BDD243149FC3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187E4-4209-4F05-9B4C-04185A253B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2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FASDFFSF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1895"/>
            <a:ext cx="9144000" cy="4779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5"/>
          <p:cNvGrpSpPr/>
          <p:nvPr/>
        </p:nvGrpSpPr>
        <p:grpSpPr>
          <a:xfrm flipH="1">
            <a:off x="2006000" y="123478"/>
            <a:ext cx="1887448" cy="1800200"/>
            <a:chOff x="4290695" y="513080"/>
            <a:chExt cx="3612515" cy="3612515"/>
          </a:xfrm>
          <a:effectLst>
            <a:outerShdw blurRad="139700" dir="5340000" sx="102000" sy="102000" algn="tl" rotWithShape="0">
              <a:srgbClr val="000000">
                <a:alpha val="27000"/>
              </a:srgbClr>
            </a:outerShdw>
          </a:effectLst>
        </p:grpSpPr>
        <p:sp>
          <p:nvSpPr>
            <p:cNvPr id="47" name="도형 46"/>
            <p:cNvSpPr>
              <a:spLocks/>
            </p:cNvSpPr>
            <p:nvPr/>
          </p:nvSpPr>
          <p:spPr>
            <a:xfrm>
              <a:off x="4297680" y="2322830"/>
              <a:ext cx="1804035" cy="1802130"/>
            </a:xfrm>
            <a:custGeom>
              <a:avLst/>
              <a:gdLst>
                <a:gd name="TX0" fmla="*/ 148 w 264"/>
                <a:gd name="TY0" fmla="*/ 0 h 264"/>
                <a:gd name="TX1" fmla="*/ 32 w 264"/>
                <a:gd name="TY1" fmla="*/ 0 h 264"/>
                <a:gd name="TX2" fmla="*/ 32 w 264"/>
                <a:gd name="TY2" fmla="*/ 3 h 264"/>
                <a:gd name="TX3" fmla="*/ 30 w 264"/>
                <a:gd name="TY3" fmla="*/ 12 h 264"/>
                <a:gd name="TX4" fmla="*/ 24 w 264"/>
                <a:gd name="TY4" fmla="*/ 18 h 264"/>
                <a:gd name="TX5" fmla="*/ 14 w 264"/>
                <a:gd name="TY5" fmla="*/ 20 h 264"/>
                <a:gd name="TX6" fmla="*/ 5 w 264"/>
                <a:gd name="TY6" fmla="*/ 20 h 264"/>
                <a:gd name="TX7" fmla="*/ 0 w 264"/>
                <a:gd name="TY7" fmla="*/ 26 h 264"/>
                <a:gd name="TX8" fmla="*/ 3 w 264"/>
                <a:gd name="TY8" fmla="*/ 49 h 264"/>
                <a:gd name="TX9" fmla="*/ 9 w 264"/>
                <a:gd name="TY9" fmla="*/ 53 h 264"/>
                <a:gd name="TX10" fmla="*/ 18 w 264"/>
                <a:gd name="TY10" fmla="*/ 50 h 264"/>
                <a:gd name="TX11" fmla="*/ 29 w 264"/>
                <a:gd name="TY11" fmla="*/ 50 h 264"/>
                <a:gd name="TX12" fmla="*/ 36 w 264"/>
                <a:gd name="TY12" fmla="*/ 54 h 264"/>
                <a:gd name="TX13" fmla="*/ 40 w 264"/>
                <a:gd name="TY13" fmla="*/ 62 h 264"/>
                <a:gd name="TX14" fmla="*/ 41 w 264"/>
                <a:gd name="TY14" fmla="*/ 72 h 264"/>
                <a:gd name="TX15" fmla="*/ 37 w 264"/>
                <a:gd name="TY15" fmla="*/ 79 h 264"/>
                <a:gd name="TX16" fmla="*/ 27 w 264"/>
                <a:gd name="TY16" fmla="*/ 84 h 264"/>
                <a:gd name="TX17" fmla="*/ 19 w 264"/>
                <a:gd name="TY17" fmla="*/ 86 h 264"/>
                <a:gd name="TX18" fmla="*/ 16 w 264"/>
                <a:gd name="TY18" fmla="*/ 93 h 264"/>
                <a:gd name="TX19" fmla="*/ 25 w 264"/>
                <a:gd name="TY19" fmla="*/ 114 h 264"/>
                <a:gd name="TX20" fmla="*/ 32 w 264"/>
                <a:gd name="TY20" fmla="*/ 116 h 264"/>
                <a:gd name="TX21" fmla="*/ 39 w 264"/>
                <a:gd name="TY21" fmla="*/ 112 h 264"/>
                <a:gd name="TX22" fmla="*/ 49 w 264"/>
                <a:gd name="TY22" fmla="*/ 109 h 264"/>
                <a:gd name="TX23" fmla="*/ 57 w 264"/>
                <a:gd name="TY23" fmla="*/ 111 h 264"/>
                <a:gd name="TX24" fmla="*/ 64 w 264"/>
                <a:gd name="TY24" fmla="*/ 118 h 264"/>
                <a:gd name="TX25" fmla="*/ 66 w 264"/>
                <a:gd name="TY25" fmla="*/ 127 h 264"/>
                <a:gd name="TX26" fmla="*/ 64 w 264"/>
                <a:gd name="TY26" fmla="*/ 135 h 264"/>
                <a:gd name="TX27" fmla="*/ 56 w 264"/>
                <a:gd name="TY27" fmla="*/ 142 h 264"/>
                <a:gd name="TX28" fmla="*/ 50 w 264"/>
                <a:gd name="TY28" fmla="*/ 146 h 264"/>
                <a:gd name="TX29" fmla="*/ 48 w 264"/>
                <a:gd name="TY29" fmla="*/ 153 h 264"/>
                <a:gd name="TX30" fmla="*/ 62 w 264"/>
                <a:gd name="TY30" fmla="*/ 171 h 264"/>
                <a:gd name="TX31" fmla="*/ 70 w 264"/>
                <a:gd name="TY31" fmla="*/ 172 h 264"/>
                <a:gd name="TX32" fmla="*/ 75 w 264"/>
                <a:gd name="TY32" fmla="*/ 166 h 264"/>
                <a:gd name="TX33" fmla="*/ 84 w 264"/>
                <a:gd name="TY33" fmla="*/ 161 h 264"/>
                <a:gd name="TX34" fmla="*/ 92 w 264"/>
                <a:gd name="TY34" fmla="*/ 161 h 264"/>
                <a:gd name="TX35" fmla="*/ 100 w 264"/>
                <a:gd name="TY35" fmla="*/ 166 h 264"/>
                <a:gd name="TX36" fmla="*/ 106 w 264"/>
                <a:gd name="TY36" fmla="*/ 174 h 264"/>
                <a:gd name="TX37" fmla="*/ 106 w 264"/>
                <a:gd name="TY37" fmla="*/ 182 h 264"/>
                <a:gd name="TX38" fmla="*/ 100 w 264"/>
                <a:gd name="TY38" fmla="*/ 191 h 264"/>
                <a:gd name="TX39" fmla="*/ 95 w 264"/>
                <a:gd name="TY39" fmla="*/ 196 h 264"/>
                <a:gd name="TX40" fmla="*/ 95 w 264"/>
                <a:gd name="TY40" fmla="*/ 204 h 264"/>
                <a:gd name="TX41" fmla="*/ 113 w 264"/>
                <a:gd name="TY41" fmla="*/ 217 h 264"/>
                <a:gd name="TX42" fmla="*/ 120 w 264"/>
                <a:gd name="TY42" fmla="*/ 216 h 264"/>
                <a:gd name="TX43" fmla="*/ 124 w 264"/>
                <a:gd name="TY43" fmla="*/ 210 h 264"/>
                <a:gd name="TX44" fmla="*/ 131 w 264"/>
                <a:gd name="TY44" fmla="*/ 202 h 264"/>
                <a:gd name="TX45" fmla="*/ 139 w 264"/>
                <a:gd name="TY45" fmla="*/ 200 h 264"/>
                <a:gd name="TX46" fmla="*/ 148 w 264"/>
                <a:gd name="TY46" fmla="*/ 202 h 264"/>
                <a:gd name="TX47" fmla="*/ 155 w 264"/>
                <a:gd name="TY47" fmla="*/ 209 h 264"/>
                <a:gd name="TX48" fmla="*/ 158 w 264"/>
                <a:gd name="TY48" fmla="*/ 217 h 264"/>
                <a:gd name="TX49" fmla="*/ 154 w 264"/>
                <a:gd name="TY49" fmla="*/ 227 h 264"/>
                <a:gd name="TX50" fmla="*/ 151 w 264"/>
                <a:gd name="TY50" fmla="*/ 233 h 264"/>
                <a:gd name="TX51" fmla="*/ 153 w 264"/>
                <a:gd name="TY51" fmla="*/ 240 h 264"/>
                <a:gd name="TX52" fmla="*/ 174 w 264"/>
                <a:gd name="TY52" fmla="*/ 248 h 264"/>
                <a:gd name="TX53" fmla="*/ 181 w 264"/>
                <a:gd name="TY53" fmla="*/ 245 h 264"/>
                <a:gd name="TX54" fmla="*/ 182 w 264"/>
                <a:gd name="TY54" fmla="*/ 239 h 264"/>
                <a:gd name="TX55" fmla="*/ 187 w 264"/>
                <a:gd name="TY55" fmla="*/ 229 h 264"/>
                <a:gd name="TX56" fmla="*/ 194 w 264"/>
                <a:gd name="TY56" fmla="*/ 225 h 264"/>
                <a:gd name="TX57" fmla="*/ 204 w 264"/>
                <a:gd name="TY57" fmla="*/ 225 h 264"/>
                <a:gd name="TX58" fmla="*/ 213 w 264"/>
                <a:gd name="TY58" fmla="*/ 230 h 264"/>
                <a:gd name="TX59" fmla="*/ 217 w 264"/>
                <a:gd name="TY59" fmla="*/ 237 h 264"/>
                <a:gd name="TX60" fmla="*/ 216 w 264"/>
                <a:gd name="TY60" fmla="*/ 248 h 264"/>
                <a:gd name="TX61" fmla="*/ 215 w 264"/>
                <a:gd name="TY61" fmla="*/ 254 h 264"/>
                <a:gd name="TX62" fmla="*/ 219 w 264"/>
                <a:gd name="TY62" fmla="*/ 260 h 264"/>
                <a:gd name="TX63" fmla="*/ 241 w 264"/>
                <a:gd name="TY63" fmla="*/ 263 h 264"/>
                <a:gd name="TX64" fmla="*/ 246 w 264"/>
                <a:gd name="TY64" fmla="*/ 258 h 264"/>
                <a:gd name="TX65" fmla="*/ 246 w 264"/>
                <a:gd name="TY65" fmla="*/ 252 h 264"/>
                <a:gd name="TX66" fmla="*/ 249 w 264"/>
                <a:gd name="TY66" fmla="*/ 241 h 264"/>
                <a:gd name="TX67" fmla="*/ 254 w 264"/>
                <a:gd name="TY67" fmla="*/ 235 h 264"/>
                <a:gd name="TX68" fmla="*/ 263 w 264"/>
                <a:gd name="TY68" fmla="*/ 233 h 264"/>
                <a:gd name="TX69" fmla="*/ 263 w 264"/>
                <a:gd name="TY69" fmla="*/ 114 h 264"/>
                <a:gd name="TX70" fmla="*/ 148 w 264"/>
                <a:gd name="TY70" fmla="*/ 0 h 26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264" h="264">
                  <a:moveTo>
                    <a:pt x="14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1"/>
                    <a:pt x="32" y="2"/>
                    <a:pt x="32" y="3"/>
                  </a:cubicBezTo>
                  <a:cubicBezTo>
                    <a:pt x="32" y="5"/>
                    <a:pt x="31" y="9"/>
                    <a:pt x="30" y="12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2" y="19"/>
                    <a:pt x="17" y="20"/>
                    <a:pt x="1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23"/>
                    <a:pt x="0" y="2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52"/>
                    <a:pt x="6" y="53"/>
                    <a:pt x="9" y="53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21" y="49"/>
                    <a:pt x="26" y="49"/>
                    <a:pt x="29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8" y="56"/>
                    <a:pt x="40" y="60"/>
                    <a:pt x="40" y="62"/>
                  </a:cubicBezTo>
                  <a:cubicBezTo>
                    <a:pt x="41" y="65"/>
                    <a:pt x="41" y="69"/>
                    <a:pt x="41" y="72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81"/>
                    <a:pt x="30" y="83"/>
                    <a:pt x="27" y="84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6" y="87"/>
                    <a:pt x="14" y="90"/>
                    <a:pt x="16" y="93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6" y="117"/>
                    <a:pt x="29" y="118"/>
                    <a:pt x="32" y="116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1" y="111"/>
                    <a:pt x="46" y="109"/>
                    <a:pt x="4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9" y="113"/>
                    <a:pt x="62" y="116"/>
                    <a:pt x="64" y="118"/>
                  </a:cubicBezTo>
                  <a:cubicBezTo>
                    <a:pt x="65" y="120"/>
                    <a:pt x="66" y="124"/>
                    <a:pt x="66" y="127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8"/>
                    <a:pt x="59" y="141"/>
                    <a:pt x="56" y="142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7" y="148"/>
                    <a:pt x="46" y="151"/>
                    <a:pt x="48" y="153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4" y="174"/>
                    <a:pt x="67" y="174"/>
                    <a:pt x="70" y="172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77" y="164"/>
                    <a:pt x="81" y="162"/>
                    <a:pt x="84" y="161"/>
                  </a:cubicBezTo>
                  <a:cubicBezTo>
                    <a:pt x="92" y="161"/>
                    <a:pt x="92" y="161"/>
                    <a:pt x="92" y="161"/>
                  </a:cubicBezTo>
                  <a:cubicBezTo>
                    <a:pt x="95" y="162"/>
                    <a:pt x="99" y="164"/>
                    <a:pt x="100" y="166"/>
                  </a:cubicBezTo>
                  <a:cubicBezTo>
                    <a:pt x="102" y="167"/>
                    <a:pt x="104" y="171"/>
                    <a:pt x="106" y="174"/>
                  </a:cubicBezTo>
                  <a:cubicBezTo>
                    <a:pt x="106" y="182"/>
                    <a:pt x="106" y="182"/>
                    <a:pt x="106" y="182"/>
                  </a:cubicBezTo>
                  <a:cubicBezTo>
                    <a:pt x="104" y="185"/>
                    <a:pt x="102" y="189"/>
                    <a:pt x="100" y="191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92" y="198"/>
                    <a:pt x="93" y="202"/>
                    <a:pt x="95" y="204"/>
                  </a:cubicBezTo>
                  <a:cubicBezTo>
                    <a:pt x="113" y="217"/>
                    <a:pt x="113" y="217"/>
                    <a:pt x="113" y="217"/>
                  </a:cubicBezTo>
                  <a:cubicBezTo>
                    <a:pt x="116" y="219"/>
                    <a:pt x="119" y="218"/>
                    <a:pt x="120" y="216"/>
                  </a:cubicBezTo>
                  <a:cubicBezTo>
                    <a:pt x="124" y="210"/>
                    <a:pt x="124" y="210"/>
                    <a:pt x="124" y="210"/>
                  </a:cubicBezTo>
                  <a:cubicBezTo>
                    <a:pt x="125" y="207"/>
                    <a:pt x="129" y="203"/>
                    <a:pt x="131" y="202"/>
                  </a:cubicBezTo>
                  <a:cubicBezTo>
                    <a:pt x="139" y="200"/>
                    <a:pt x="139" y="200"/>
                    <a:pt x="139" y="200"/>
                  </a:cubicBezTo>
                  <a:cubicBezTo>
                    <a:pt x="142" y="200"/>
                    <a:pt x="146" y="201"/>
                    <a:pt x="148" y="202"/>
                  </a:cubicBezTo>
                  <a:cubicBezTo>
                    <a:pt x="150" y="203"/>
                    <a:pt x="154" y="206"/>
                    <a:pt x="155" y="209"/>
                  </a:cubicBezTo>
                  <a:cubicBezTo>
                    <a:pt x="158" y="217"/>
                    <a:pt x="158" y="217"/>
                    <a:pt x="158" y="217"/>
                  </a:cubicBezTo>
                  <a:cubicBezTo>
                    <a:pt x="157" y="220"/>
                    <a:pt x="156" y="225"/>
                    <a:pt x="154" y="227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49" y="236"/>
                    <a:pt x="150" y="239"/>
                    <a:pt x="153" y="240"/>
                  </a:cubicBezTo>
                  <a:cubicBezTo>
                    <a:pt x="174" y="248"/>
                    <a:pt x="174" y="248"/>
                    <a:pt x="174" y="248"/>
                  </a:cubicBezTo>
                  <a:cubicBezTo>
                    <a:pt x="177" y="249"/>
                    <a:pt x="180" y="248"/>
                    <a:pt x="181" y="245"/>
                  </a:cubicBezTo>
                  <a:cubicBezTo>
                    <a:pt x="182" y="239"/>
                    <a:pt x="182" y="239"/>
                    <a:pt x="182" y="239"/>
                  </a:cubicBezTo>
                  <a:cubicBezTo>
                    <a:pt x="183" y="236"/>
                    <a:pt x="185" y="231"/>
                    <a:pt x="187" y="229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7" y="224"/>
                    <a:pt x="202" y="225"/>
                    <a:pt x="204" y="225"/>
                  </a:cubicBezTo>
                  <a:cubicBezTo>
                    <a:pt x="206" y="226"/>
                    <a:pt x="210" y="228"/>
                    <a:pt x="213" y="230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7" y="240"/>
                    <a:pt x="217" y="245"/>
                    <a:pt x="216" y="248"/>
                  </a:cubicBezTo>
                  <a:cubicBezTo>
                    <a:pt x="215" y="254"/>
                    <a:pt x="215" y="254"/>
                    <a:pt x="215" y="254"/>
                  </a:cubicBezTo>
                  <a:cubicBezTo>
                    <a:pt x="214" y="257"/>
                    <a:pt x="216" y="260"/>
                    <a:pt x="219" y="260"/>
                  </a:cubicBezTo>
                  <a:cubicBezTo>
                    <a:pt x="241" y="263"/>
                    <a:pt x="241" y="263"/>
                    <a:pt x="241" y="263"/>
                  </a:cubicBezTo>
                  <a:cubicBezTo>
                    <a:pt x="244" y="263"/>
                    <a:pt x="246" y="261"/>
                    <a:pt x="246" y="258"/>
                  </a:cubicBezTo>
                  <a:cubicBezTo>
                    <a:pt x="246" y="252"/>
                    <a:pt x="246" y="252"/>
                    <a:pt x="246" y="252"/>
                  </a:cubicBezTo>
                  <a:cubicBezTo>
                    <a:pt x="246" y="249"/>
                    <a:pt x="247" y="244"/>
                    <a:pt x="249" y="241"/>
                  </a:cubicBezTo>
                  <a:cubicBezTo>
                    <a:pt x="254" y="235"/>
                    <a:pt x="254" y="235"/>
                    <a:pt x="254" y="235"/>
                  </a:cubicBezTo>
                  <a:cubicBezTo>
                    <a:pt x="257" y="234"/>
                    <a:pt x="260" y="233"/>
                    <a:pt x="263" y="233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00" y="114"/>
                    <a:pt x="148" y="63"/>
                    <a:pt x="14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685800"/>
              <a:endParaRPr lang="ko-KR" altLang="en-US" sz="11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48" name="도형 47"/>
            <p:cNvSpPr>
              <a:spLocks/>
            </p:cNvSpPr>
            <p:nvPr/>
          </p:nvSpPr>
          <p:spPr>
            <a:xfrm>
              <a:off x="6101080" y="2322830"/>
              <a:ext cx="1802130" cy="1802130"/>
            </a:xfrm>
            <a:custGeom>
              <a:avLst/>
              <a:gdLst>
                <a:gd name="TX0" fmla="*/ 258 w 264"/>
                <a:gd name="TY0" fmla="*/ 19 h 264"/>
                <a:gd name="TX1" fmla="*/ 250 w 264"/>
                <a:gd name="TY1" fmla="*/ 19 h 264"/>
                <a:gd name="TX2" fmla="*/ 239 w 264"/>
                <a:gd name="TY2" fmla="*/ 17 h 264"/>
                <a:gd name="TX3" fmla="*/ 233 w 264"/>
                <a:gd name="TY3" fmla="*/ 11 h 264"/>
                <a:gd name="TX4" fmla="*/ 231 w 264"/>
                <a:gd name="TY4" fmla="*/ 2 h 264"/>
                <a:gd name="TX5" fmla="*/ 231 w 264"/>
                <a:gd name="TY5" fmla="*/ 0 h 264"/>
                <a:gd name="TX6" fmla="*/ 114 w 264"/>
                <a:gd name="TY6" fmla="*/ 0 h 264"/>
                <a:gd name="TX7" fmla="*/ 0 w 264"/>
                <a:gd name="TY7" fmla="*/ 114 h 264"/>
                <a:gd name="TX8" fmla="*/ 0 w 264"/>
                <a:gd name="TY8" fmla="*/ 114 h 264"/>
                <a:gd name="TX9" fmla="*/ 0 w 264"/>
                <a:gd name="TY9" fmla="*/ 233 h 264"/>
                <a:gd name="TX10" fmla="*/ 1 w 264"/>
                <a:gd name="TY10" fmla="*/ 233 h 264"/>
                <a:gd name="TX11" fmla="*/ 10 w 264"/>
                <a:gd name="TY11" fmla="*/ 235 h 264"/>
                <a:gd name="TX12" fmla="*/ 16 w 264"/>
                <a:gd name="TY12" fmla="*/ 241 h 264"/>
                <a:gd name="TX13" fmla="*/ 18 w 264"/>
                <a:gd name="TY13" fmla="*/ 252 h 264"/>
                <a:gd name="TX14" fmla="*/ 18 w 264"/>
                <a:gd name="TY14" fmla="*/ 258 h 264"/>
                <a:gd name="TX15" fmla="*/ 24 w 264"/>
                <a:gd name="TY15" fmla="*/ 263 h 264"/>
                <a:gd name="TX16" fmla="*/ 46 w 264"/>
                <a:gd name="TY16" fmla="*/ 260 h 264"/>
                <a:gd name="TX17" fmla="*/ 50 w 264"/>
                <a:gd name="TY17" fmla="*/ 253 h 264"/>
                <a:gd name="TX18" fmla="*/ 48 w 264"/>
                <a:gd name="TY18" fmla="*/ 247 h 264"/>
                <a:gd name="TX19" fmla="*/ 48 w 264"/>
                <a:gd name="TY19" fmla="*/ 237 h 264"/>
                <a:gd name="TX20" fmla="*/ 52 w 264"/>
                <a:gd name="TY20" fmla="*/ 230 h 264"/>
                <a:gd name="TX21" fmla="*/ 61 w 264"/>
                <a:gd name="TY21" fmla="*/ 225 h 264"/>
                <a:gd name="TX22" fmla="*/ 70 w 264"/>
                <a:gd name="TY22" fmla="*/ 225 h 264"/>
                <a:gd name="TX23" fmla="*/ 77 w 264"/>
                <a:gd name="TY23" fmla="*/ 229 h 264"/>
                <a:gd name="TX24" fmla="*/ 82 w 264"/>
                <a:gd name="TY24" fmla="*/ 238 h 264"/>
                <a:gd name="TX25" fmla="*/ 84 w 264"/>
                <a:gd name="TY25" fmla="*/ 244 h 264"/>
                <a:gd name="TX26" fmla="*/ 90 w 264"/>
                <a:gd name="TY26" fmla="*/ 248 h 264"/>
                <a:gd name="TX27" fmla="*/ 111 w 264"/>
                <a:gd name="TY27" fmla="*/ 239 h 264"/>
                <a:gd name="TX28" fmla="*/ 114 w 264"/>
                <a:gd name="TY28" fmla="*/ 232 h 264"/>
                <a:gd name="TX29" fmla="*/ 110 w 264"/>
                <a:gd name="TY29" fmla="*/ 227 h 264"/>
                <a:gd name="TX30" fmla="*/ 107 w 264"/>
                <a:gd name="TY30" fmla="*/ 216 h 264"/>
                <a:gd name="TX31" fmla="*/ 109 w 264"/>
                <a:gd name="TY31" fmla="*/ 208 h 264"/>
                <a:gd name="TX32" fmla="*/ 116 w 264"/>
                <a:gd name="TY32" fmla="*/ 202 h 264"/>
                <a:gd name="TX33" fmla="*/ 125 w 264"/>
                <a:gd name="TY33" fmla="*/ 199 h 264"/>
                <a:gd name="TX34" fmla="*/ 134 w 264"/>
                <a:gd name="TY34" fmla="*/ 201 h 264"/>
                <a:gd name="TX35" fmla="*/ 141 w 264"/>
                <a:gd name="TY35" fmla="*/ 209 h 264"/>
                <a:gd name="TX36" fmla="*/ 144 w 264"/>
                <a:gd name="TY36" fmla="*/ 215 h 264"/>
                <a:gd name="TX37" fmla="*/ 151 w 264"/>
                <a:gd name="TY37" fmla="*/ 216 h 264"/>
                <a:gd name="TX38" fmla="*/ 169 w 264"/>
                <a:gd name="TY38" fmla="*/ 202 h 264"/>
                <a:gd name="TX39" fmla="*/ 169 w 264"/>
                <a:gd name="TY39" fmla="*/ 195 h 264"/>
                <a:gd name="TX40" fmla="*/ 165 w 264"/>
                <a:gd name="TY40" fmla="*/ 190 h 264"/>
                <a:gd name="TX41" fmla="*/ 159 w 264"/>
                <a:gd name="TY41" fmla="*/ 181 h 264"/>
                <a:gd name="TX42" fmla="*/ 159 w 264"/>
                <a:gd name="TY42" fmla="*/ 173 h 264"/>
                <a:gd name="TX43" fmla="*/ 164 w 264"/>
                <a:gd name="TY43" fmla="*/ 165 h 264"/>
                <a:gd name="TX44" fmla="*/ 172 w 264"/>
                <a:gd name="TY44" fmla="*/ 160 h 264"/>
                <a:gd name="TX45" fmla="*/ 180 w 264"/>
                <a:gd name="TY45" fmla="*/ 160 h 264"/>
                <a:gd name="TX46" fmla="*/ 189 w 264"/>
                <a:gd name="TY46" fmla="*/ 166 h 264"/>
                <a:gd name="TX47" fmla="*/ 194 w 264"/>
                <a:gd name="TY47" fmla="*/ 170 h 264"/>
                <a:gd name="TX48" fmla="*/ 202 w 264"/>
                <a:gd name="TY48" fmla="*/ 170 h 264"/>
                <a:gd name="TX49" fmla="*/ 215 w 264"/>
                <a:gd name="TY49" fmla="*/ 152 h 264"/>
                <a:gd name="TX50" fmla="*/ 214 w 264"/>
                <a:gd name="TY50" fmla="*/ 145 h 264"/>
                <a:gd name="TX51" fmla="*/ 208 w 264"/>
                <a:gd name="TY51" fmla="*/ 141 h 264"/>
                <a:gd name="TX52" fmla="*/ 200 w 264"/>
                <a:gd name="TY52" fmla="*/ 134 h 264"/>
                <a:gd name="TX53" fmla="*/ 198 w 264"/>
                <a:gd name="TY53" fmla="*/ 126 h 264"/>
                <a:gd name="TX54" fmla="*/ 200 w 264"/>
                <a:gd name="TY54" fmla="*/ 117 h 264"/>
                <a:gd name="TX55" fmla="*/ 207 w 264"/>
                <a:gd name="TY55" fmla="*/ 110 h 264"/>
                <a:gd name="TX56" fmla="*/ 215 w 264"/>
                <a:gd name="TY56" fmla="*/ 108 h 264"/>
                <a:gd name="TX57" fmla="*/ 225 w 264"/>
                <a:gd name="TY57" fmla="*/ 111 h 264"/>
                <a:gd name="TX58" fmla="*/ 232 w 264"/>
                <a:gd name="TY58" fmla="*/ 115 h 264"/>
                <a:gd name="TX59" fmla="*/ 239 w 264"/>
                <a:gd name="TY59" fmla="*/ 113 h 264"/>
                <a:gd name="TX60" fmla="*/ 247 w 264"/>
                <a:gd name="TY60" fmla="*/ 92 h 264"/>
                <a:gd name="TX61" fmla="*/ 244 w 264"/>
                <a:gd name="TY61" fmla="*/ 85 h 264"/>
                <a:gd name="TX62" fmla="*/ 237 w 264"/>
                <a:gd name="TY62" fmla="*/ 83 h 264"/>
                <a:gd name="TX63" fmla="*/ 227 w 264"/>
                <a:gd name="TY63" fmla="*/ 78 h 264"/>
                <a:gd name="TX64" fmla="*/ 223 w 264"/>
                <a:gd name="TY64" fmla="*/ 71 h 264"/>
                <a:gd name="TX65" fmla="*/ 223 w 264"/>
                <a:gd name="TY65" fmla="*/ 61 h 264"/>
                <a:gd name="TX66" fmla="*/ 228 w 264"/>
                <a:gd name="TY66" fmla="*/ 53 h 264"/>
                <a:gd name="TX67" fmla="*/ 235 w 264"/>
                <a:gd name="TY67" fmla="*/ 49 h 264"/>
                <a:gd name="TX68" fmla="*/ 238 w 264"/>
                <a:gd name="TY68" fmla="*/ 48 h 264"/>
                <a:gd name="TX69" fmla="*/ 238 w 264"/>
                <a:gd name="TY69" fmla="*/ 48 h 264"/>
                <a:gd name="TX70" fmla="*/ 246 w 264"/>
                <a:gd name="TY70" fmla="*/ 49 h 264"/>
                <a:gd name="TX71" fmla="*/ 253 w 264"/>
                <a:gd name="TY71" fmla="*/ 51 h 264"/>
                <a:gd name="TX72" fmla="*/ 260 w 264"/>
                <a:gd name="TY72" fmla="*/ 47 h 264"/>
                <a:gd name="TX73" fmla="*/ 263 w 264"/>
                <a:gd name="TY73" fmla="*/ 24 h 264"/>
                <a:gd name="TX74" fmla="*/ 258 w 264"/>
                <a:gd name="TY74" fmla="*/ 19 h 26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</a:cxnLst>
              <a:rect l="l" t="t" r="r" b="b"/>
              <a:pathLst>
                <a:path w="264" h="264">
                  <a:moveTo>
                    <a:pt x="258" y="19"/>
                  </a:moveTo>
                  <a:cubicBezTo>
                    <a:pt x="250" y="19"/>
                    <a:pt x="250" y="19"/>
                    <a:pt x="250" y="19"/>
                  </a:cubicBezTo>
                  <a:cubicBezTo>
                    <a:pt x="247" y="19"/>
                    <a:pt x="242" y="18"/>
                    <a:pt x="239" y="17"/>
                  </a:cubicBezTo>
                  <a:cubicBezTo>
                    <a:pt x="233" y="11"/>
                    <a:pt x="233" y="11"/>
                    <a:pt x="233" y="11"/>
                  </a:cubicBezTo>
                  <a:cubicBezTo>
                    <a:pt x="232" y="8"/>
                    <a:pt x="231" y="4"/>
                    <a:pt x="231" y="2"/>
                  </a:cubicBezTo>
                  <a:cubicBezTo>
                    <a:pt x="231" y="1"/>
                    <a:pt x="231" y="0"/>
                    <a:pt x="231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63"/>
                    <a:pt x="63" y="114"/>
                    <a:pt x="0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33"/>
                    <a:pt x="1" y="233"/>
                    <a:pt x="1" y="233"/>
                  </a:cubicBezTo>
                  <a:cubicBezTo>
                    <a:pt x="3" y="233"/>
                    <a:pt x="7" y="234"/>
                    <a:pt x="10" y="235"/>
                  </a:cubicBezTo>
                  <a:cubicBezTo>
                    <a:pt x="16" y="241"/>
                    <a:pt x="16" y="241"/>
                    <a:pt x="16" y="241"/>
                  </a:cubicBezTo>
                  <a:cubicBezTo>
                    <a:pt x="17" y="244"/>
                    <a:pt x="18" y="249"/>
                    <a:pt x="18" y="252"/>
                  </a:cubicBezTo>
                  <a:cubicBezTo>
                    <a:pt x="18" y="258"/>
                    <a:pt x="18" y="258"/>
                    <a:pt x="18" y="258"/>
                  </a:cubicBezTo>
                  <a:cubicBezTo>
                    <a:pt x="18" y="261"/>
                    <a:pt x="21" y="263"/>
                    <a:pt x="24" y="263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9" y="259"/>
                    <a:pt x="51" y="256"/>
                    <a:pt x="50" y="253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8" y="245"/>
                    <a:pt x="47" y="240"/>
                    <a:pt x="48" y="237"/>
                  </a:cubicBezTo>
                  <a:cubicBezTo>
                    <a:pt x="52" y="230"/>
                    <a:pt x="52" y="230"/>
                    <a:pt x="52" y="230"/>
                  </a:cubicBezTo>
                  <a:cubicBezTo>
                    <a:pt x="54" y="228"/>
                    <a:pt x="58" y="226"/>
                    <a:pt x="61" y="225"/>
                  </a:cubicBezTo>
                  <a:cubicBezTo>
                    <a:pt x="63" y="224"/>
                    <a:pt x="67" y="224"/>
                    <a:pt x="70" y="225"/>
                  </a:cubicBezTo>
                  <a:cubicBezTo>
                    <a:pt x="77" y="229"/>
                    <a:pt x="77" y="229"/>
                    <a:pt x="77" y="229"/>
                  </a:cubicBezTo>
                  <a:cubicBezTo>
                    <a:pt x="79" y="231"/>
                    <a:pt x="82" y="235"/>
                    <a:pt x="82" y="238"/>
                  </a:cubicBezTo>
                  <a:cubicBezTo>
                    <a:pt x="84" y="244"/>
                    <a:pt x="84" y="244"/>
                    <a:pt x="84" y="244"/>
                  </a:cubicBezTo>
                  <a:cubicBezTo>
                    <a:pt x="85" y="247"/>
                    <a:pt x="88" y="249"/>
                    <a:pt x="90" y="248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4" y="238"/>
                    <a:pt x="115" y="235"/>
                    <a:pt x="114" y="232"/>
                  </a:cubicBezTo>
                  <a:cubicBezTo>
                    <a:pt x="110" y="227"/>
                    <a:pt x="110" y="227"/>
                    <a:pt x="110" y="227"/>
                  </a:cubicBezTo>
                  <a:cubicBezTo>
                    <a:pt x="109" y="224"/>
                    <a:pt x="107" y="219"/>
                    <a:pt x="107" y="216"/>
                  </a:cubicBezTo>
                  <a:cubicBezTo>
                    <a:pt x="109" y="208"/>
                    <a:pt x="109" y="208"/>
                    <a:pt x="109" y="208"/>
                  </a:cubicBezTo>
                  <a:cubicBezTo>
                    <a:pt x="111" y="206"/>
                    <a:pt x="114" y="203"/>
                    <a:pt x="116" y="202"/>
                  </a:cubicBezTo>
                  <a:cubicBezTo>
                    <a:pt x="118" y="201"/>
                    <a:pt x="122" y="199"/>
                    <a:pt x="125" y="199"/>
                  </a:cubicBezTo>
                  <a:cubicBezTo>
                    <a:pt x="134" y="201"/>
                    <a:pt x="134" y="201"/>
                    <a:pt x="134" y="201"/>
                  </a:cubicBezTo>
                  <a:cubicBezTo>
                    <a:pt x="136" y="203"/>
                    <a:pt x="139" y="206"/>
                    <a:pt x="141" y="209"/>
                  </a:cubicBezTo>
                  <a:cubicBezTo>
                    <a:pt x="144" y="215"/>
                    <a:pt x="144" y="215"/>
                    <a:pt x="144" y="215"/>
                  </a:cubicBezTo>
                  <a:cubicBezTo>
                    <a:pt x="145" y="217"/>
                    <a:pt x="149" y="218"/>
                    <a:pt x="151" y="216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1" y="201"/>
                    <a:pt x="171" y="197"/>
                    <a:pt x="169" y="195"/>
                  </a:cubicBezTo>
                  <a:cubicBezTo>
                    <a:pt x="165" y="190"/>
                    <a:pt x="165" y="190"/>
                    <a:pt x="165" y="190"/>
                  </a:cubicBezTo>
                  <a:cubicBezTo>
                    <a:pt x="163" y="188"/>
                    <a:pt x="160" y="184"/>
                    <a:pt x="159" y="181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60" y="170"/>
                    <a:pt x="162" y="167"/>
                    <a:pt x="164" y="165"/>
                  </a:cubicBezTo>
                  <a:cubicBezTo>
                    <a:pt x="166" y="163"/>
                    <a:pt x="169" y="161"/>
                    <a:pt x="172" y="160"/>
                  </a:cubicBezTo>
                  <a:cubicBezTo>
                    <a:pt x="180" y="160"/>
                    <a:pt x="180" y="160"/>
                    <a:pt x="180" y="160"/>
                  </a:cubicBezTo>
                  <a:cubicBezTo>
                    <a:pt x="183" y="161"/>
                    <a:pt x="187" y="164"/>
                    <a:pt x="189" y="166"/>
                  </a:cubicBezTo>
                  <a:cubicBezTo>
                    <a:pt x="194" y="170"/>
                    <a:pt x="194" y="170"/>
                    <a:pt x="194" y="170"/>
                  </a:cubicBezTo>
                  <a:cubicBezTo>
                    <a:pt x="196" y="173"/>
                    <a:pt x="200" y="172"/>
                    <a:pt x="202" y="170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217" y="150"/>
                    <a:pt x="217" y="146"/>
                    <a:pt x="214" y="145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5" y="140"/>
                    <a:pt x="202" y="137"/>
                    <a:pt x="200" y="134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3"/>
                    <a:pt x="199" y="119"/>
                    <a:pt x="200" y="117"/>
                  </a:cubicBezTo>
                  <a:cubicBezTo>
                    <a:pt x="202" y="115"/>
                    <a:pt x="205" y="112"/>
                    <a:pt x="207" y="110"/>
                  </a:cubicBezTo>
                  <a:cubicBezTo>
                    <a:pt x="215" y="108"/>
                    <a:pt x="215" y="108"/>
                    <a:pt x="215" y="108"/>
                  </a:cubicBezTo>
                  <a:cubicBezTo>
                    <a:pt x="218" y="108"/>
                    <a:pt x="223" y="110"/>
                    <a:pt x="225" y="111"/>
                  </a:cubicBezTo>
                  <a:cubicBezTo>
                    <a:pt x="232" y="115"/>
                    <a:pt x="232" y="115"/>
                    <a:pt x="232" y="115"/>
                  </a:cubicBezTo>
                  <a:cubicBezTo>
                    <a:pt x="234" y="116"/>
                    <a:pt x="237" y="115"/>
                    <a:pt x="239" y="113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9" y="89"/>
                    <a:pt x="247" y="86"/>
                    <a:pt x="244" y="85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4" y="82"/>
                    <a:pt x="230" y="80"/>
                    <a:pt x="227" y="78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3" y="68"/>
                    <a:pt x="223" y="64"/>
                    <a:pt x="223" y="61"/>
                  </a:cubicBezTo>
                  <a:cubicBezTo>
                    <a:pt x="224" y="59"/>
                    <a:pt x="226" y="55"/>
                    <a:pt x="228" y="53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36" y="49"/>
                    <a:pt x="237" y="48"/>
                    <a:pt x="238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41" y="48"/>
                    <a:pt x="244" y="49"/>
                    <a:pt x="246" y="49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6" y="52"/>
                    <a:pt x="259" y="50"/>
                    <a:pt x="260" y="47"/>
                  </a:cubicBezTo>
                  <a:cubicBezTo>
                    <a:pt x="263" y="24"/>
                    <a:pt x="263" y="24"/>
                    <a:pt x="263" y="24"/>
                  </a:cubicBezTo>
                  <a:cubicBezTo>
                    <a:pt x="263" y="21"/>
                    <a:pt x="261" y="19"/>
                    <a:pt x="258" y="19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685800"/>
              <a:endParaRPr lang="ko-KR" altLang="en-US" sz="11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49" name="도형 48"/>
            <p:cNvSpPr>
              <a:spLocks/>
            </p:cNvSpPr>
            <p:nvPr/>
          </p:nvSpPr>
          <p:spPr>
            <a:xfrm>
              <a:off x="6101080" y="513080"/>
              <a:ext cx="1802130" cy="1811020"/>
            </a:xfrm>
            <a:custGeom>
              <a:avLst/>
              <a:gdLst>
                <a:gd name="TX0" fmla="*/ 260 w 264"/>
                <a:gd name="TY0" fmla="*/ 220 h 265"/>
                <a:gd name="TX1" fmla="*/ 254 w 264"/>
                <a:gd name="TY1" fmla="*/ 216 h 265"/>
                <a:gd name="TX2" fmla="*/ 246 w 264"/>
                <a:gd name="TY2" fmla="*/ 218 h 265"/>
                <a:gd name="TX3" fmla="*/ 235 w 264"/>
                <a:gd name="TY3" fmla="*/ 218 h 265"/>
                <a:gd name="TX4" fmla="*/ 228 w 264"/>
                <a:gd name="TY4" fmla="*/ 214 h 265"/>
                <a:gd name="TX5" fmla="*/ 223 w 264"/>
                <a:gd name="TY5" fmla="*/ 206 h 265"/>
                <a:gd name="TX6" fmla="*/ 223 w 264"/>
                <a:gd name="TY6" fmla="*/ 196 h 265"/>
                <a:gd name="TX7" fmla="*/ 227 w 264"/>
                <a:gd name="TY7" fmla="*/ 189 h 265"/>
                <a:gd name="TX8" fmla="*/ 237 w 264"/>
                <a:gd name="TY8" fmla="*/ 184 h 265"/>
                <a:gd name="TX9" fmla="*/ 245 w 264"/>
                <a:gd name="TY9" fmla="*/ 182 h 265"/>
                <a:gd name="TX10" fmla="*/ 249 w 264"/>
                <a:gd name="TY10" fmla="*/ 175 h 265"/>
                <a:gd name="TX11" fmla="*/ 240 w 264"/>
                <a:gd name="TY11" fmla="*/ 154 h 265"/>
                <a:gd name="TX12" fmla="*/ 233 w 264"/>
                <a:gd name="TY12" fmla="*/ 151 h 265"/>
                <a:gd name="TX13" fmla="*/ 225 w 264"/>
                <a:gd name="TY13" fmla="*/ 156 h 265"/>
                <a:gd name="TX14" fmla="*/ 215 w 264"/>
                <a:gd name="TY14" fmla="*/ 159 h 265"/>
                <a:gd name="TX15" fmla="*/ 207 w 264"/>
                <a:gd name="TY15" fmla="*/ 157 h 265"/>
                <a:gd name="TX16" fmla="*/ 200 w 264"/>
                <a:gd name="TY16" fmla="*/ 150 h 265"/>
                <a:gd name="TX17" fmla="*/ 197 w 264"/>
                <a:gd name="TY17" fmla="*/ 141 h 265"/>
                <a:gd name="TX18" fmla="*/ 199 w 264"/>
                <a:gd name="TY18" fmla="*/ 133 h 265"/>
                <a:gd name="TX19" fmla="*/ 207 w 264"/>
                <a:gd name="TY19" fmla="*/ 126 h 265"/>
                <a:gd name="TX20" fmla="*/ 216 w 264"/>
                <a:gd name="TY20" fmla="*/ 121 h 265"/>
                <a:gd name="TX21" fmla="*/ 217 w 264"/>
                <a:gd name="TY21" fmla="*/ 114 h 265"/>
                <a:gd name="TX22" fmla="*/ 203 w 264"/>
                <a:gd name="TY22" fmla="*/ 95 h 265"/>
                <a:gd name="TX23" fmla="*/ 196 w 264"/>
                <a:gd name="TY23" fmla="*/ 95 h 265"/>
                <a:gd name="TX24" fmla="*/ 189 w 264"/>
                <a:gd name="TY24" fmla="*/ 102 h 265"/>
                <a:gd name="TX25" fmla="*/ 180 w 264"/>
                <a:gd name="TY25" fmla="*/ 108 h 265"/>
                <a:gd name="TX26" fmla="*/ 171 w 264"/>
                <a:gd name="TY26" fmla="*/ 108 h 265"/>
                <a:gd name="TX27" fmla="*/ 163 w 264"/>
                <a:gd name="TY27" fmla="*/ 102 h 265"/>
                <a:gd name="TX28" fmla="*/ 158 w 264"/>
                <a:gd name="TY28" fmla="*/ 94 h 265"/>
                <a:gd name="TX29" fmla="*/ 158 w 264"/>
                <a:gd name="TY29" fmla="*/ 86 h 265"/>
                <a:gd name="TX30" fmla="*/ 164 w 264"/>
                <a:gd name="TY30" fmla="*/ 77 h 265"/>
                <a:gd name="TX31" fmla="*/ 171 w 264"/>
                <a:gd name="TY31" fmla="*/ 70 h 265"/>
                <a:gd name="TX32" fmla="*/ 171 w 264"/>
                <a:gd name="TY32" fmla="*/ 62 h 265"/>
                <a:gd name="TX33" fmla="*/ 152 w 264"/>
                <a:gd name="TY33" fmla="*/ 48 h 265"/>
                <a:gd name="TX34" fmla="*/ 145 w 264"/>
                <a:gd name="TY34" fmla="*/ 49 h 265"/>
                <a:gd name="TX35" fmla="*/ 140 w 264"/>
                <a:gd name="TY35" fmla="*/ 59 h 265"/>
                <a:gd name="TX36" fmla="*/ 133 w 264"/>
                <a:gd name="TY36" fmla="*/ 66 h 265"/>
                <a:gd name="TX37" fmla="*/ 124 w 264"/>
                <a:gd name="TY37" fmla="*/ 69 h 265"/>
                <a:gd name="TX38" fmla="*/ 115 w 264"/>
                <a:gd name="TY38" fmla="*/ 66 h 265"/>
                <a:gd name="TX39" fmla="*/ 108 w 264"/>
                <a:gd name="TY39" fmla="*/ 59 h 265"/>
                <a:gd name="TX40" fmla="*/ 106 w 264"/>
                <a:gd name="TY40" fmla="*/ 51 h 265"/>
                <a:gd name="TX41" fmla="*/ 109 w 264"/>
                <a:gd name="TY41" fmla="*/ 41 h 265"/>
                <a:gd name="TX42" fmla="*/ 115 w 264"/>
                <a:gd name="TY42" fmla="*/ 32 h 265"/>
                <a:gd name="TX43" fmla="*/ 113 w 264"/>
                <a:gd name="TY43" fmla="*/ 25 h 265"/>
                <a:gd name="TX44" fmla="*/ 91 w 264"/>
                <a:gd name="TY44" fmla="*/ 15 h 265"/>
                <a:gd name="TX45" fmla="*/ 84 w 264"/>
                <a:gd name="TY45" fmla="*/ 19 h 265"/>
                <a:gd name="TX46" fmla="*/ 81 w 264"/>
                <a:gd name="TY46" fmla="*/ 30 h 265"/>
                <a:gd name="TX47" fmla="*/ 76 w 264"/>
                <a:gd name="TY47" fmla="*/ 39 h 265"/>
                <a:gd name="TX48" fmla="*/ 69 w 264"/>
                <a:gd name="TY48" fmla="*/ 43 h 265"/>
                <a:gd name="TX49" fmla="*/ 60 w 264"/>
                <a:gd name="TY49" fmla="*/ 43 h 265"/>
                <a:gd name="TX50" fmla="*/ 51 w 264"/>
                <a:gd name="TY50" fmla="*/ 38 h 265"/>
                <a:gd name="TX51" fmla="*/ 47 w 264"/>
                <a:gd name="TY51" fmla="*/ 31 h 265"/>
                <a:gd name="TX52" fmla="*/ 47 w 264"/>
                <a:gd name="TY52" fmla="*/ 29 h 265"/>
                <a:gd name="TX53" fmla="*/ 47 w 264"/>
                <a:gd name="TY53" fmla="*/ 29 h 265"/>
                <a:gd name="TX54" fmla="*/ 47 w 264"/>
                <a:gd name="TY54" fmla="*/ 20 h 265"/>
                <a:gd name="TX55" fmla="*/ 50 w 264"/>
                <a:gd name="TY55" fmla="*/ 10 h 265"/>
                <a:gd name="TX56" fmla="*/ 46 w 264"/>
                <a:gd name="TY56" fmla="*/ 3 h 265"/>
                <a:gd name="TX57" fmla="*/ 23 w 264"/>
                <a:gd name="TY57" fmla="*/ 0 h 265"/>
                <a:gd name="TX58" fmla="*/ 17 w 264"/>
                <a:gd name="TY58" fmla="*/ 5 h 265"/>
                <a:gd name="TX59" fmla="*/ 17 w 264"/>
                <a:gd name="TY59" fmla="*/ 17 h 265"/>
                <a:gd name="TX60" fmla="*/ 15 w 264"/>
                <a:gd name="TY60" fmla="*/ 27 h 265"/>
                <a:gd name="TX61" fmla="*/ 9 w 264"/>
                <a:gd name="TY61" fmla="*/ 33 h 265"/>
                <a:gd name="TX62" fmla="*/ 0 w 264"/>
                <a:gd name="TY62" fmla="*/ 35 h 265"/>
                <a:gd name="TX63" fmla="*/ 0 w 264"/>
                <a:gd name="TY63" fmla="*/ 35 h 265"/>
                <a:gd name="TX64" fmla="*/ 0 w 264"/>
                <a:gd name="TY64" fmla="*/ 149 h 265"/>
                <a:gd name="TX65" fmla="*/ 0 w 264"/>
                <a:gd name="TY65" fmla="*/ 149 h 265"/>
                <a:gd name="TX66" fmla="*/ 114 w 264"/>
                <a:gd name="TY66" fmla="*/ 264 h 265"/>
                <a:gd name="TX67" fmla="*/ 114 w 264"/>
                <a:gd name="TY67" fmla="*/ 264 h 265"/>
                <a:gd name="TX68" fmla="*/ 231 w 264"/>
                <a:gd name="TY68" fmla="*/ 264 h 265"/>
                <a:gd name="TX69" fmla="*/ 233 w 264"/>
                <a:gd name="TY69" fmla="*/ 256 h 265"/>
                <a:gd name="TX70" fmla="*/ 239 w 264"/>
                <a:gd name="TY70" fmla="*/ 250 h 265"/>
                <a:gd name="TX71" fmla="*/ 250 w 264"/>
                <a:gd name="TY71" fmla="*/ 248 h 265"/>
                <a:gd name="TX72" fmla="*/ 258 w 264"/>
                <a:gd name="TY72" fmla="*/ 248 h 265"/>
                <a:gd name="TX73" fmla="*/ 263 w 264"/>
                <a:gd name="TY73" fmla="*/ 243 h 265"/>
                <a:gd name="TX74" fmla="*/ 260 w 264"/>
                <a:gd name="TY74" fmla="*/ 220 h 26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</a:cxnLst>
              <a:rect l="l" t="t" r="r" b="b"/>
              <a:pathLst>
                <a:path w="264" h="265">
                  <a:moveTo>
                    <a:pt x="260" y="220"/>
                  </a:moveTo>
                  <a:cubicBezTo>
                    <a:pt x="260" y="217"/>
                    <a:pt x="257" y="215"/>
                    <a:pt x="254" y="216"/>
                  </a:cubicBezTo>
                  <a:cubicBezTo>
                    <a:pt x="246" y="218"/>
                    <a:pt x="246" y="218"/>
                    <a:pt x="246" y="218"/>
                  </a:cubicBezTo>
                  <a:cubicBezTo>
                    <a:pt x="243" y="219"/>
                    <a:pt x="238" y="219"/>
                    <a:pt x="235" y="218"/>
                  </a:cubicBezTo>
                  <a:cubicBezTo>
                    <a:pt x="228" y="214"/>
                    <a:pt x="228" y="214"/>
                    <a:pt x="228" y="214"/>
                  </a:cubicBezTo>
                  <a:cubicBezTo>
                    <a:pt x="226" y="212"/>
                    <a:pt x="224" y="208"/>
                    <a:pt x="223" y="206"/>
                  </a:cubicBezTo>
                  <a:cubicBezTo>
                    <a:pt x="223" y="203"/>
                    <a:pt x="222" y="199"/>
                    <a:pt x="223" y="196"/>
                  </a:cubicBezTo>
                  <a:cubicBezTo>
                    <a:pt x="227" y="189"/>
                    <a:pt x="227" y="189"/>
                    <a:pt x="227" y="189"/>
                  </a:cubicBezTo>
                  <a:cubicBezTo>
                    <a:pt x="229" y="187"/>
                    <a:pt x="234" y="185"/>
                    <a:pt x="237" y="184"/>
                  </a:cubicBezTo>
                  <a:cubicBezTo>
                    <a:pt x="245" y="182"/>
                    <a:pt x="245" y="182"/>
                    <a:pt x="245" y="182"/>
                  </a:cubicBezTo>
                  <a:cubicBezTo>
                    <a:pt x="248" y="181"/>
                    <a:pt x="250" y="178"/>
                    <a:pt x="249" y="175"/>
                  </a:cubicBezTo>
                  <a:cubicBezTo>
                    <a:pt x="240" y="154"/>
                    <a:pt x="240" y="154"/>
                    <a:pt x="240" y="154"/>
                  </a:cubicBezTo>
                  <a:cubicBezTo>
                    <a:pt x="239" y="151"/>
                    <a:pt x="236" y="150"/>
                    <a:pt x="233" y="151"/>
                  </a:cubicBezTo>
                  <a:cubicBezTo>
                    <a:pt x="225" y="156"/>
                    <a:pt x="225" y="156"/>
                    <a:pt x="225" y="156"/>
                  </a:cubicBezTo>
                  <a:cubicBezTo>
                    <a:pt x="222" y="158"/>
                    <a:pt x="218" y="159"/>
                    <a:pt x="215" y="159"/>
                  </a:cubicBezTo>
                  <a:cubicBezTo>
                    <a:pt x="207" y="157"/>
                    <a:pt x="207" y="157"/>
                    <a:pt x="207" y="157"/>
                  </a:cubicBezTo>
                  <a:cubicBezTo>
                    <a:pt x="204" y="155"/>
                    <a:pt x="201" y="152"/>
                    <a:pt x="200" y="150"/>
                  </a:cubicBezTo>
                  <a:cubicBezTo>
                    <a:pt x="199" y="148"/>
                    <a:pt x="198" y="144"/>
                    <a:pt x="197" y="141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201" y="130"/>
                    <a:pt x="205" y="127"/>
                    <a:pt x="207" y="126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18" y="119"/>
                    <a:pt x="219" y="116"/>
                    <a:pt x="217" y="114"/>
                  </a:cubicBezTo>
                  <a:cubicBezTo>
                    <a:pt x="203" y="95"/>
                    <a:pt x="203" y="95"/>
                    <a:pt x="203" y="95"/>
                  </a:cubicBezTo>
                  <a:cubicBezTo>
                    <a:pt x="201" y="93"/>
                    <a:pt x="198" y="92"/>
                    <a:pt x="196" y="95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7" y="104"/>
                    <a:pt x="183" y="106"/>
                    <a:pt x="18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69" y="106"/>
                    <a:pt x="165" y="104"/>
                    <a:pt x="163" y="102"/>
                  </a:cubicBezTo>
                  <a:cubicBezTo>
                    <a:pt x="161" y="101"/>
                    <a:pt x="159" y="97"/>
                    <a:pt x="158" y="94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9" y="83"/>
                    <a:pt x="162" y="79"/>
                    <a:pt x="164" y="77"/>
                  </a:cubicBezTo>
                  <a:cubicBezTo>
                    <a:pt x="171" y="70"/>
                    <a:pt x="171" y="70"/>
                    <a:pt x="171" y="70"/>
                  </a:cubicBezTo>
                  <a:cubicBezTo>
                    <a:pt x="173" y="68"/>
                    <a:pt x="173" y="64"/>
                    <a:pt x="171" y="62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6"/>
                    <a:pt x="147" y="47"/>
                    <a:pt x="145" y="4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8" y="61"/>
                    <a:pt x="135" y="65"/>
                    <a:pt x="133" y="66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2" y="68"/>
                    <a:pt x="117" y="67"/>
                    <a:pt x="115" y="66"/>
                  </a:cubicBezTo>
                  <a:cubicBezTo>
                    <a:pt x="113" y="65"/>
                    <a:pt x="110" y="62"/>
                    <a:pt x="108" y="59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48"/>
                    <a:pt x="108" y="44"/>
                    <a:pt x="109" y="4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6" y="29"/>
                    <a:pt x="115" y="26"/>
                    <a:pt x="113" y="25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8" y="14"/>
                    <a:pt x="85" y="16"/>
                    <a:pt x="84" y="1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2"/>
                    <a:pt x="78" y="37"/>
                    <a:pt x="76" y="3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4"/>
                    <a:pt x="62" y="44"/>
                    <a:pt x="60" y="43"/>
                  </a:cubicBezTo>
                  <a:cubicBezTo>
                    <a:pt x="57" y="42"/>
                    <a:pt x="53" y="40"/>
                    <a:pt x="51" y="38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6"/>
                    <a:pt x="47" y="23"/>
                    <a:pt x="47" y="2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1" y="7"/>
                    <a:pt x="49" y="4"/>
                    <a:pt x="46" y="3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7" y="5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20"/>
                    <a:pt x="16" y="24"/>
                    <a:pt x="15" y="27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6" y="34"/>
                    <a:pt x="2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63" y="149"/>
                    <a:pt x="114" y="200"/>
                    <a:pt x="114" y="264"/>
                  </a:cubicBezTo>
                  <a:cubicBezTo>
                    <a:pt x="114" y="264"/>
                    <a:pt x="114" y="264"/>
                    <a:pt x="114" y="264"/>
                  </a:cubicBezTo>
                  <a:cubicBezTo>
                    <a:pt x="231" y="264"/>
                    <a:pt x="231" y="264"/>
                    <a:pt x="231" y="264"/>
                  </a:cubicBezTo>
                  <a:cubicBezTo>
                    <a:pt x="232" y="261"/>
                    <a:pt x="232" y="258"/>
                    <a:pt x="233" y="256"/>
                  </a:cubicBezTo>
                  <a:cubicBezTo>
                    <a:pt x="239" y="250"/>
                    <a:pt x="239" y="250"/>
                    <a:pt x="239" y="250"/>
                  </a:cubicBezTo>
                  <a:cubicBezTo>
                    <a:pt x="242" y="249"/>
                    <a:pt x="247" y="248"/>
                    <a:pt x="250" y="248"/>
                  </a:cubicBezTo>
                  <a:cubicBezTo>
                    <a:pt x="258" y="248"/>
                    <a:pt x="258" y="248"/>
                    <a:pt x="258" y="248"/>
                  </a:cubicBezTo>
                  <a:cubicBezTo>
                    <a:pt x="261" y="248"/>
                    <a:pt x="263" y="246"/>
                    <a:pt x="263" y="243"/>
                  </a:cubicBezTo>
                  <a:lnTo>
                    <a:pt x="260" y="22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685800"/>
              <a:endParaRPr lang="ko-KR" altLang="en-US" sz="11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0" name="도형 49"/>
            <p:cNvSpPr>
              <a:spLocks/>
            </p:cNvSpPr>
            <p:nvPr/>
          </p:nvSpPr>
          <p:spPr>
            <a:xfrm>
              <a:off x="4290695" y="513080"/>
              <a:ext cx="1811020" cy="1811020"/>
            </a:xfrm>
            <a:custGeom>
              <a:avLst/>
              <a:gdLst>
                <a:gd name="TX0" fmla="*/ 254 w 265"/>
                <a:gd name="TY0" fmla="*/ 33 h 265"/>
                <a:gd name="TX1" fmla="*/ 248 w 265"/>
                <a:gd name="TY1" fmla="*/ 27 h 265"/>
                <a:gd name="TX2" fmla="*/ 246 w 265"/>
                <a:gd name="TY2" fmla="*/ 17 h 265"/>
                <a:gd name="TX3" fmla="*/ 246 w 265"/>
                <a:gd name="TY3" fmla="*/ 5 h 265"/>
                <a:gd name="TX4" fmla="*/ 241 w 265"/>
                <a:gd name="TY4" fmla="*/ 0 h 265"/>
                <a:gd name="TX5" fmla="*/ 217 w 265"/>
                <a:gd name="TY5" fmla="*/ 3 h 265"/>
                <a:gd name="TX6" fmla="*/ 213 w 265"/>
                <a:gd name="TY6" fmla="*/ 10 h 265"/>
                <a:gd name="TX7" fmla="*/ 216 w 265"/>
                <a:gd name="TY7" fmla="*/ 21 h 265"/>
                <a:gd name="TX8" fmla="*/ 217 w 265"/>
                <a:gd name="TY8" fmla="*/ 31 h 265"/>
                <a:gd name="TX9" fmla="*/ 213 w 265"/>
                <a:gd name="TY9" fmla="*/ 39 h 265"/>
                <a:gd name="TX10" fmla="*/ 204 w 265"/>
                <a:gd name="TY10" fmla="*/ 43 h 265"/>
                <a:gd name="TX11" fmla="*/ 194 w 265"/>
                <a:gd name="TY11" fmla="*/ 44 h 265"/>
                <a:gd name="TX12" fmla="*/ 187 w 265"/>
                <a:gd name="TY12" fmla="*/ 39 h 265"/>
                <a:gd name="TX13" fmla="*/ 182 w 265"/>
                <a:gd name="TY13" fmla="*/ 30 h 265"/>
                <a:gd name="TX14" fmla="*/ 179 w 265"/>
                <a:gd name="TY14" fmla="*/ 19 h 265"/>
                <a:gd name="TX15" fmla="*/ 173 w 265"/>
                <a:gd name="TY15" fmla="*/ 15 h 265"/>
                <a:gd name="TX16" fmla="*/ 151 w 265"/>
                <a:gd name="TY16" fmla="*/ 25 h 265"/>
                <a:gd name="TX17" fmla="*/ 149 w 265"/>
                <a:gd name="TY17" fmla="*/ 32 h 265"/>
                <a:gd name="TX18" fmla="*/ 154 w 265"/>
                <a:gd name="TY18" fmla="*/ 42 h 265"/>
                <a:gd name="TX19" fmla="*/ 158 w 265"/>
                <a:gd name="TY19" fmla="*/ 52 h 265"/>
                <a:gd name="TX20" fmla="*/ 155 w 265"/>
                <a:gd name="TY20" fmla="*/ 60 h 265"/>
                <a:gd name="TX21" fmla="*/ 148 w 265"/>
                <a:gd name="TY21" fmla="*/ 66 h 265"/>
                <a:gd name="TX22" fmla="*/ 139 w 265"/>
                <a:gd name="TY22" fmla="*/ 69 h 265"/>
                <a:gd name="TX23" fmla="*/ 131 w 265"/>
                <a:gd name="TY23" fmla="*/ 67 h 265"/>
                <a:gd name="TX24" fmla="*/ 124 w 265"/>
                <a:gd name="TY24" fmla="*/ 59 h 265"/>
                <a:gd name="TX25" fmla="*/ 118 w 265"/>
                <a:gd name="TY25" fmla="*/ 49 h 265"/>
                <a:gd name="TX26" fmla="*/ 111 w 265"/>
                <a:gd name="TY26" fmla="*/ 48 h 265"/>
                <a:gd name="TX27" fmla="*/ 92 w 265"/>
                <a:gd name="TY27" fmla="*/ 62 h 265"/>
                <a:gd name="TX28" fmla="*/ 92 w 265"/>
                <a:gd name="TY28" fmla="*/ 70 h 265"/>
                <a:gd name="TX29" fmla="*/ 100 w 265"/>
                <a:gd name="TY29" fmla="*/ 78 h 265"/>
                <a:gd name="TX30" fmla="*/ 106 w 265"/>
                <a:gd name="TY30" fmla="*/ 87 h 265"/>
                <a:gd name="TX31" fmla="*/ 106 w 265"/>
                <a:gd name="TY31" fmla="*/ 95 h 265"/>
                <a:gd name="TX32" fmla="*/ 101 w 265"/>
                <a:gd name="TY32" fmla="*/ 103 h 265"/>
                <a:gd name="TX33" fmla="*/ 92 w 265"/>
                <a:gd name="TY33" fmla="*/ 108 h 265"/>
                <a:gd name="TX34" fmla="*/ 84 w 265"/>
                <a:gd name="TY34" fmla="*/ 108 h 265"/>
                <a:gd name="TX35" fmla="*/ 75 w 265"/>
                <a:gd name="TY35" fmla="*/ 102 h 265"/>
                <a:gd name="TX36" fmla="*/ 67 w 265"/>
                <a:gd name="TY36" fmla="*/ 95 h 265"/>
                <a:gd name="TX37" fmla="*/ 60 w 265"/>
                <a:gd name="TY37" fmla="*/ 95 h 265"/>
                <a:gd name="TX38" fmla="*/ 46 w 265"/>
                <a:gd name="TY38" fmla="*/ 114 h 265"/>
                <a:gd name="TX39" fmla="*/ 47 w 265"/>
                <a:gd name="TY39" fmla="*/ 121 h 265"/>
                <a:gd name="TX40" fmla="*/ 57 w 265"/>
                <a:gd name="TY40" fmla="*/ 127 h 265"/>
                <a:gd name="TX41" fmla="*/ 65 w 265"/>
                <a:gd name="TY41" fmla="*/ 134 h 265"/>
                <a:gd name="TX42" fmla="*/ 67 w 265"/>
                <a:gd name="TY42" fmla="*/ 142 h 265"/>
                <a:gd name="TX43" fmla="*/ 64 w 265"/>
                <a:gd name="TY43" fmla="*/ 151 h 265"/>
                <a:gd name="TX44" fmla="*/ 58 w 265"/>
                <a:gd name="TY44" fmla="*/ 158 h 265"/>
                <a:gd name="TX45" fmla="*/ 49 w 265"/>
                <a:gd name="TY45" fmla="*/ 160 h 265"/>
                <a:gd name="TX46" fmla="*/ 39 w 265"/>
                <a:gd name="TY46" fmla="*/ 157 h 265"/>
                <a:gd name="TX47" fmla="*/ 30 w 265"/>
                <a:gd name="TY47" fmla="*/ 152 h 265"/>
                <a:gd name="TX48" fmla="*/ 23 w 265"/>
                <a:gd name="TY48" fmla="*/ 154 h 265"/>
                <a:gd name="TX49" fmla="*/ 14 w 265"/>
                <a:gd name="TY49" fmla="*/ 176 h 265"/>
                <a:gd name="TX50" fmla="*/ 18 w 265"/>
                <a:gd name="TY50" fmla="*/ 182 h 265"/>
                <a:gd name="TX51" fmla="*/ 28 w 265"/>
                <a:gd name="TY51" fmla="*/ 185 h 265"/>
                <a:gd name="TX52" fmla="*/ 37 w 265"/>
                <a:gd name="TY52" fmla="*/ 190 h 265"/>
                <a:gd name="TX53" fmla="*/ 41 w 265"/>
                <a:gd name="TY53" fmla="*/ 197 h 265"/>
                <a:gd name="TX54" fmla="*/ 41 w 265"/>
                <a:gd name="TY54" fmla="*/ 207 h 265"/>
                <a:gd name="TX55" fmla="*/ 37 w 265"/>
                <a:gd name="TY55" fmla="*/ 215 h 265"/>
                <a:gd name="TX56" fmla="*/ 29 w 265"/>
                <a:gd name="TY56" fmla="*/ 220 h 265"/>
                <a:gd name="TX57" fmla="*/ 19 w 265"/>
                <a:gd name="TY57" fmla="*/ 219 h 265"/>
                <a:gd name="TX58" fmla="*/ 9 w 265"/>
                <a:gd name="TY58" fmla="*/ 216 h 265"/>
                <a:gd name="TX59" fmla="*/ 3 w 265"/>
                <a:gd name="TY59" fmla="*/ 220 h 265"/>
                <a:gd name="TX60" fmla="*/ 0 w 265"/>
                <a:gd name="TY60" fmla="*/ 244 h 265"/>
                <a:gd name="TX61" fmla="*/ 5 w 265"/>
                <a:gd name="TY61" fmla="*/ 249 h 265"/>
                <a:gd name="TX62" fmla="*/ 15 w 265"/>
                <a:gd name="TY62" fmla="*/ 249 h 265"/>
                <a:gd name="TX63" fmla="*/ 25 w 265"/>
                <a:gd name="TY63" fmla="*/ 251 h 265"/>
                <a:gd name="TX64" fmla="*/ 31 w 265"/>
                <a:gd name="TY64" fmla="*/ 257 h 265"/>
                <a:gd name="TX65" fmla="*/ 33 w 265"/>
                <a:gd name="TY65" fmla="*/ 264 h 265"/>
                <a:gd name="TX66" fmla="*/ 149 w 265"/>
                <a:gd name="TY66" fmla="*/ 264 h 265"/>
                <a:gd name="TX67" fmla="*/ 149 w 265"/>
                <a:gd name="TY67" fmla="*/ 264 h 265"/>
                <a:gd name="TX68" fmla="*/ 264 w 265"/>
                <a:gd name="TY68" fmla="*/ 149 h 265"/>
                <a:gd name="TX69" fmla="*/ 264 w 265"/>
                <a:gd name="TY69" fmla="*/ 35 h 265"/>
                <a:gd name="TX70" fmla="*/ 254 w 265"/>
                <a:gd name="TY70" fmla="*/ 33 h 26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265" h="265">
                  <a:moveTo>
                    <a:pt x="254" y="33"/>
                  </a:moveTo>
                  <a:cubicBezTo>
                    <a:pt x="248" y="27"/>
                    <a:pt x="248" y="27"/>
                    <a:pt x="248" y="27"/>
                  </a:cubicBezTo>
                  <a:cubicBezTo>
                    <a:pt x="247" y="24"/>
                    <a:pt x="246" y="20"/>
                    <a:pt x="246" y="17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2"/>
                    <a:pt x="244" y="0"/>
                    <a:pt x="241" y="0"/>
                  </a:cubicBezTo>
                  <a:cubicBezTo>
                    <a:pt x="217" y="3"/>
                    <a:pt x="217" y="3"/>
                    <a:pt x="217" y="3"/>
                  </a:cubicBezTo>
                  <a:cubicBezTo>
                    <a:pt x="214" y="4"/>
                    <a:pt x="212" y="7"/>
                    <a:pt x="213" y="10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7" y="24"/>
                    <a:pt x="217" y="28"/>
                    <a:pt x="217" y="31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0" y="41"/>
                    <a:pt x="206" y="43"/>
                    <a:pt x="204" y="43"/>
                  </a:cubicBezTo>
                  <a:cubicBezTo>
                    <a:pt x="202" y="44"/>
                    <a:pt x="197" y="44"/>
                    <a:pt x="194" y="44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5" y="37"/>
                    <a:pt x="183" y="33"/>
                    <a:pt x="182" y="30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79" y="16"/>
                    <a:pt x="176" y="14"/>
                    <a:pt x="173" y="1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48" y="26"/>
                    <a:pt x="147" y="29"/>
                    <a:pt x="149" y="3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6" y="44"/>
                    <a:pt x="157" y="49"/>
                    <a:pt x="158" y="52"/>
                  </a:cubicBezTo>
                  <a:cubicBezTo>
                    <a:pt x="155" y="60"/>
                    <a:pt x="155" y="60"/>
                    <a:pt x="155" y="60"/>
                  </a:cubicBezTo>
                  <a:cubicBezTo>
                    <a:pt x="154" y="62"/>
                    <a:pt x="151" y="65"/>
                    <a:pt x="148" y="66"/>
                  </a:cubicBezTo>
                  <a:cubicBezTo>
                    <a:pt x="146" y="68"/>
                    <a:pt x="142" y="69"/>
                    <a:pt x="139" y="69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29" y="65"/>
                    <a:pt x="125" y="62"/>
                    <a:pt x="124" y="5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7" y="47"/>
                    <a:pt x="114" y="46"/>
                    <a:pt x="111" y="48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0" y="64"/>
                    <a:pt x="90" y="68"/>
                    <a:pt x="92" y="70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102" y="80"/>
                    <a:pt x="105" y="84"/>
                    <a:pt x="106" y="87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5" y="98"/>
                    <a:pt x="102" y="102"/>
                    <a:pt x="101" y="103"/>
                  </a:cubicBezTo>
                  <a:cubicBezTo>
                    <a:pt x="99" y="105"/>
                    <a:pt x="95" y="107"/>
                    <a:pt x="92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1" y="107"/>
                    <a:pt x="77" y="105"/>
                    <a:pt x="75" y="102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5" y="93"/>
                    <a:pt x="62" y="93"/>
                    <a:pt x="60" y="95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4" y="117"/>
                    <a:pt x="45" y="120"/>
                    <a:pt x="47" y="121"/>
                  </a:cubicBezTo>
                  <a:cubicBezTo>
                    <a:pt x="57" y="127"/>
                    <a:pt x="57" y="127"/>
                    <a:pt x="57" y="127"/>
                  </a:cubicBezTo>
                  <a:cubicBezTo>
                    <a:pt x="59" y="128"/>
                    <a:pt x="63" y="131"/>
                    <a:pt x="65" y="134"/>
                  </a:cubicBezTo>
                  <a:cubicBezTo>
                    <a:pt x="67" y="142"/>
                    <a:pt x="67" y="142"/>
                    <a:pt x="67" y="142"/>
                  </a:cubicBezTo>
                  <a:cubicBezTo>
                    <a:pt x="67" y="145"/>
                    <a:pt x="65" y="149"/>
                    <a:pt x="64" y="151"/>
                  </a:cubicBezTo>
                  <a:cubicBezTo>
                    <a:pt x="63" y="153"/>
                    <a:pt x="60" y="156"/>
                    <a:pt x="58" y="158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6" y="160"/>
                    <a:pt x="42" y="159"/>
                    <a:pt x="39" y="157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28" y="150"/>
                    <a:pt x="24" y="151"/>
                    <a:pt x="23" y="154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3" y="179"/>
                    <a:pt x="15" y="182"/>
                    <a:pt x="18" y="182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31" y="186"/>
                    <a:pt x="35" y="188"/>
                    <a:pt x="37" y="190"/>
                  </a:cubicBezTo>
                  <a:cubicBezTo>
                    <a:pt x="41" y="197"/>
                    <a:pt x="41" y="197"/>
                    <a:pt x="41" y="197"/>
                  </a:cubicBezTo>
                  <a:cubicBezTo>
                    <a:pt x="42" y="200"/>
                    <a:pt x="42" y="205"/>
                    <a:pt x="41" y="207"/>
                  </a:cubicBezTo>
                  <a:cubicBezTo>
                    <a:pt x="41" y="209"/>
                    <a:pt x="39" y="213"/>
                    <a:pt x="37" y="215"/>
                  </a:cubicBezTo>
                  <a:cubicBezTo>
                    <a:pt x="29" y="220"/>
                    <a:pt x="29" y="220"/>
                    <a:pt x="29" y="220"/>
                  </a:cubicBezTo>
                  <a:cubicBezTo>
                    <a:pt x="26" y="220"/>
                    <a:pt x="22" y="220"/>
                    <a:pt x="19" y="219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6" y="216"/>
                    <a:pt x="4" y="217"/>
                    <a:pt x="3" y="22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7"/>
                    <a:pt x="2" y="249"/>
                    <a:pt x="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8" y="249"/>
                    <a:pt x="23" y="250"/>
                    <a:pt x="25" y="251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2" y="259"/>
                    <a:pt x="33" y="261"/>
                    <a:pt x="33" y="264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49" y="264"/>
                    <a:pt x="149" y="264"/>
                    <a:pt x="149" y="264"/>
                  </a:cubicBezTo>
                  <a:cubicBezTo>
                    <a:pt x="149" y="200"/>
                    <a:pt x="201" y="149"/>
                    <a:pt x="264" y="149"/>
                  </a:cubicBezTo>
                  <a:cubicBezTo>
                    <a:pt x="264" y="35"/>
                    <a:pt x="264" y="35"/>
                    <a:pt x="264" y="35"/>
                  </a:cubicBezTo>
                  <a:cubicBezTo>
                    <a:pt x="261" y="35"/>
                    <a:pt x="257" y="34"/>
                    <a:pt x="254" y="3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defTabSz="685800"/>
              <a:endParaRPr lang="ko-KR" altLang="en-US" sz="11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10" name="텍스트 상자 9"/>
          <p:cNvSpPr txBox="1">
            <a:spLocks/>
          </p:cNvSpPr>
          <p:nvPr/>
        </p:nvSpPr>
        <p:spPr>
          <a:xfrm>
            <a:off x="3995936" y="1007284"/>
            <a:ext cx="3897630" cy="4843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KEY TECH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138112" y="110966"/>
            <a:ext cx="2349818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주요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기능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3275856" y="2067694"/>
            <a:ext cx="5760640" cy="23314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지역 조건화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회원 주소에 따른 지역 별 상품 노출</a:t>
            </a:r>
          </a:p>
          <a:p>
            <a:pPr defTabSz="685800">
              <a:lnSpc>
                <a:spcPct val="150000"/>
              </a:lnSpc>
            </a:pPr>
            <a:endParaRPr lang="ko-KR" altLang="en-US" sz="1100" dirty="0" smtClean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게시판 기능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err="1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썸네일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판매할 물품 정보들을 담고 있는 사진들을 게시할 수 있는 게시판 기능</a:t>
            </a:r>
          </a:p>
          <a:p>
            <a:pPr defTabSz="685800">
              <a:lnSpc>
                <a:spcPct val="150000"/>
              </a:lnSpc>
            </a:pPr>
            <a:endParaRPr lang="en-US" altLang="ko-KR" sz="1100" dirty="0" smtClean="0">
              <a:solidFill>
                <a:schemeClr val="accent6">
                  <a:lumMod val="7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결제 모듈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카카오 페이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kg</a:t>
            </a:r>
            <a:r>
              <a:rPr lang="ko-KR" altLang="en-US" sz="1100" dirty="0" err="1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이니시스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등을 이용한 상품 구매를 위한 결제 모듈 기능</a:t>
            </a:r>
          </a:p>
          <a:p>
            <a:pPr defTabSz="685800">
              <a:lnSpc>
                <a:spcPct val="150000"/>
              </a:lnSpc>
            </a:pPr>
            <a:endParaRPr lang="ko-KR" altLang="en-US" sz="1100" dirty="0" smtClean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관리자 모드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게시판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회원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거래량 등 홈페이지 전반에 대한 관리</a:t>
            </a:r>
          </a:p>
          <a:p>
            <a:pPr defTabSz="685800">
              <a:lnSpc>
                <a:spcPct val="150000"/>
              </a:lnSpc>
            </a:pPr>
            <a:endParaRPr lang="ko-KR" altLang="en-US" sz="1100" dirty="0" smtClean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실시간 </a:t>
            </a:r>
            <a:r>
              <a:rPr lang="ko-KR" altLang="en-US" sz="1100" dirty="0" err="1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검색어</a:t>
            </a:r>
            <a:r>
              <a:rPr lang="ko-KR" altLang="en-US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]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회원들이 자주 검색하는 물품</a:t>
            </a:r>
            <a:r>
              <a:rPr lang="en-US" altLang="ko-KR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dirty="0" smtClean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단어들에 대해 실시간으로 보여주는 기능</a:t>
            </a:r>
            <a:endParaRPr lang="ko-KR" altLang="en-US" sz="11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51" y="627257"/>
            <a:ext cx="4571205" cy="2304173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" y="-6352"/>
            <a:ext cx="9467906" cy="1656274"/>
            <a:chOff x="0" y="-4"/>
            <a:chExt cx="5963" cy="1043"/>
          </a:xfrm>
        </p:grpSpPr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151" name="Rectangle 7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일반회원관리(회원정보 / 구매내역) </a:t>
              </a:r>
            </a:p>
          </p:txBody>
        </p:sp>
        <p:sp>
          <p:nvSpPr>
            <p:cNvPr id="6152" name="Rectangle 8"/>
            <p:cNvSpPr>
              <a:spLocks noChangeArrowheads="1"/>
            </p:cNvSpPr>
            <p:nvPr/>
          </p:nvSpPr>
          <p:spPr bwMode="auto">
            <a:xfrm>
              <a:off x="3559" y="622"/>
              <a:ext cx="2404" cy="271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회원들이 정상 </a:t>
              </a:r>
              <a:r>
                <a:rPr lang="ko-KR" altLang="en-US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이용중인지</a:t>
              </a: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비정상적인 </a:t>
              </a:r>
              <a:r>
                <a:rPr lang="ko-KR" altLang="en-US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이용중인지</a:t>
              </a: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</a:p>
            <a:p>
              <a:pPr defTabSz="1028906">
                <a:spcBef>
                  <a:spcPct val="0"/>
                </a:spcBef>
              </a:pP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한번에 파악 가능</a:t>
              </a:r>
            </a:p>
          </p:txBody>
        </p:sp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88" y="712"/>
              <a:ext cx="771" cy="327"/>
            </a:xfrm>
            <a:prstGeom prst="rect">
              <a:avLst/>
            </a:prstGeom>
            <a:noFill/>
          </p:spPr>
        </p:pic>
      </p:grp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51" y="3037826"/>
            <a:ext cx="4571205" cy="2054859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5723932" y="1576874"/>
            <a:ext cx="3817012" cy="26162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회원들이 물건의 수령 여부를 파악할 수 있음</a:t>
            </a:r>
          </a:p>
        </p:txBody>
      </p: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9530" y="1923056"/>
            <a:ext cx="1737026" cy="1872240"/>
          </a:xfrm>
          <a:prstGeom prst="rect">
            <a:avLst/>
          </a:prstGeom>
          <a:noFill/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202" y="3072762"/>
            <a:ext cx="3553442" cy="1514942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" y="-6352"/>
            <a:ext cx="9467906" cy="1251336"/>
            <a:chOff x="0" y="-4"/>
            <a:chExt cx="5963" cy="788"/>
          </a:xfrm>
        </p:grpSpPr>
        <p:sp>
          <p:nvSpPr>
            <p:cNvPr id="717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174" name="Rectangle 6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사업자회원관리(등급관리) </a:t>
              </a:r>
            </a:p>
          </p:txBody>
        </p:sp>
        <p:sp>
          <p:nvSpPr>
            <p:cNvPr id="7175" name="Rectangle 7"/>
            <p:cNvSpPr>
              <a:spLocks noChangeArrowheads="1"/>
            </p:cNvSpPr>
            <p:nvPr/>
          </p:nvSpPr>
          <p:spPr bwMode="auto">
            <a:xfrm>
              <a:off x="3559" y="622"/>
              <a:ext cx="2404" cy="162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419" y="627257"/>
            <a:ext cx="4158384" cy="173726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5326988" y="1087773"/>
            <a:ext cx="3817012" cy="595496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마트를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클릭시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아래의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팝업창이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올라오며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사업자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번호가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존재하는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번호라면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사업자로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등급을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변경시켜준다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91" y="2453445"/>
            <a:ext cx="2246703" cy="2278765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4839" y="2499497"/>
            <a:ext cx="2186367" cy="218189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1005063" y="1562582"/>
            <a:ext cx="541431" cy="144508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62283" y="1137001"/>
            <a:ext cx="4028186" cy="425581"/>
          </a:xfrm>
          <a:prstGeom prst="rect">
            <a:avLst/>
          </a:prstGeom>
          <a:noFill/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57" y="1865889"/>
            <a:ext cx="3088223" cy="3010829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" y="-6352"/>
            <a:ext cx="9467906" cy="1251336"/>
            <a:chOff x="0" y="-4"/>
            <a:chExt cx="5963" cy="788"/>
          </a:xfrm>
        </p:grpSpPr>
        <p:sp>
          <p:nvSpPr>
            <p:cNvPr id="819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198" name="Rectangle 6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사업자회원관리(매출관리) </a:t>
              </a:r>
            </a:p>
          </p:txBody>
        </p:sp>
        <p:sp>
          <p:nvSpPr>
            <p:cNvPr id="8199" name="Rectangle 7"/>
            <p:cNvSpPr>
              <a:spLocks noChangeArrowheads="1"/>
            </p:cNvSpPr>
            <p:nvPr/>
          </p:nvSpPr>
          <p:spPr bwMode="auto">
            <a:xfrm>
              <a:off x="3559" y="622"/>
              <a:ext cx="2404" cy="162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5687412" y="894039"/>
            <a:ext cx="2700807" cy="597084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사업장을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선택했을시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월별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거래량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월별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수익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판매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빈도수를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한눈에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확인할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있다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098" y="770176"/>
            <a:ext cx="5090408" cy="4228817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0894" y="2212071"/>
            <a:ext cx="3200956" cy="232164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144" y="3225208"/>
            <a:ext cx="863750" cy="51292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" y="-6352"/>
            <a:ext cx="9467906" cy="1251336"/>
            <a:chOff x="0" y="-4"/>
            <a:chExt cx="5963" cy="788"/>
          </a:xfrm>
        </p:grpSpPr>
        <p:sp>
          <p:nvSpPr>
            <p:cNvPr id="92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22" name="Rectangle 6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Q&amp;A </a:t>
              </a:r>
            </a:p>
          </p:txBody>
        </p:sp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>
              <a:off x="3559" y="622"/>
              <a:ext cx="2404" cy="162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5111050" y="914683"/>
            <a:ext cx="2700806" cy="595497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 Q&amp;A를 확인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한후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답변을 해주게 되면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회원가입시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등록했던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이메일로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메일이 전송되게 구현함</a:t>
            </a: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420" y="627257"/>
            <a:ext cx="4536274" cy="1727733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357" y="2428038"/>
            <a:ext cx="1583012" cy="2715463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8794" y="2428038"/>
            <a:ext cx="1975193" cy="2715463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7569" y="2253359"/>
            <a:ext cx="3867821" cy="269481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7229" y="1510180"/>
            <a:ext cx="3050117" cy="329349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-6352"/>
            <a:ext cx="9396456" cy="1148117"/>
            <a:chOff x="0" y="-4"/>
            <a:chExt cx="5918" cy="723"/>
          </a:xfrm>
        </p:grpSpPr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246" name="Rectangle 6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관리자페이지 – </a:t>
              </a:r>
              <a:r>
                <a:rPr lang="ko-KR" altLang="en-US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신고처리</a:t>
              </a:r>
            </a:p>
          </p:txBody>
        </p: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3514" y="448"/>
              <a:ext cx="2404" cy="271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해당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신고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정보를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통해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해당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페이지로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넘어가</a:t>
              </a:r>
              <a:endPara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endParaRPr>
            </a:p>
            <a:p>
              <a:pPr defTabSz="1028906">
                <a:spcBef>
                  <a:spcPct val="0"/>
                </a:spcBef>
              </a:pP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신고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판단을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한후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신고처리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혹은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신고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취소를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결정한다</a:t>
              </a:r>
              <a:r>
                <a:rPr lang="en-US" altLang="ko-KR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.</a:t>
              </a:r>
            </a:p>
          </p:txBody>
        </p:sp>
      </p:grp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00" y="649489"/>
            <a:ext cx="5076119" cy="163404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419" y="2354989"/>
            <a:ext cx="5039600" cy="265353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6267" y="797171"/>
            <a:ext cx="4263177" cy="622492"/>
          </a:xfrm>
          <a:prstGeom prst="rect">
            <a:avLst/>
          </a:prstGeom>
          <a:noFill/>
        </p:spPr>
      </p:pic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827232" y="1419663"/>
            <a:ext cx="1008237" cy="101631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61560" y="1562583"/>
            <a:ext cx="3194604" cy="589145"/>
          </a:xfrm>
          <a:prstGeom prst="rect">
            <a:avLst/>
          </a:prstGeom>
          <a:noFill/>
        </p:spPr>
      </p:pic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3994844" y="1387904"/>
            <a:ext cx="360426" cy="174679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5219019" y="2151727"/>
            <a:ext cx="4140919" cy="430905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게시글에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대해 신고처리를 하게 되면 관련된 글들을</a:t>
            </a:r>
          </a:p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보이지 않게 하며, 신고처리 된 회원은 사이트 이용이 제한된다</a:t>
            </a:r>
          </a:p>
        </p:txBody>
      </p:sp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37922" y="1737261"/>
            <a:ext cx="979658" cy="2058035"/>
          </a:xfrm>
          <a:prstGeom prst="rect">
            <a:avLst/>
          </a:prstGeom>
          <a:noFill/>
        </p:spPr>
      </p:pic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4571206" y="1562583"/>
            <a:ext cx="360425" cy="174679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5292057" y="3868344"/>
            <a:ext cx="3672524" cy="430905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게시글에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문제가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있지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않는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경우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신고취소를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선택해</a:t>
            </a:r>
            <a:endParaRPr lang="en-US" altLang="ko-KR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28906">
              <a:spcBef>
                <a:spcPct val="0"/>
              </a:spcBef>
            </a:pP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신고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리스트에서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제외해준다</a:t>
            </a:r>
            <a:r>
              <a:rPr lang="en-US" altLang="ko-KR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2"/>
          <p:cNvSpPr txBox="1">
            <a:spLocks/>
          </p:cNvSpPr>
          <p:nvPr/>
        </p:nvSpPr>
        <p:spPr>
          <a:xfrm>
            <a:off x="1403648" y="2112463"/>
            <a:ext cx="6408712" cy="74731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514350" indent="-514350" algn="ctr" defTabSz="685800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여기부터 </a:t>
            </a:r>
            <a:r>
              <a:rPr lang="ko-KR" altLang="en-US" sz="3200" b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기능시현 시작합니다</a:t>
            </a:r>
            <a:endParaRPr lang="en-US" altLang="ko-KR" sz="32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3"/>
          <p:cNvSpPr>
            <a:spLocks/>
          </p:cNvSpPr>
          <p:nvPr/>
        </p:nvSpPr>
        <p:spPr>
          <a:xfrm>
            <a:off x="0" y="0"/>
            <a:ext cx="5076056" cy="5168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4" name="도형 4"/>
          <p:cNvSpPr>
            <a:spLocks/>
          </p:cNvSpPr>
          <p:nvPr/>
        </p:nvSpPr>
        <p:spPr>
          <a:xfrm>
            <a:off x="5016341" y="1429"/>
            <a:ext cx="1381125" cy="5142548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6" name="텍스트 상자 2"/>
          <p:cNvSpPr txBox="1">
            <a:spLocks/>
          </p:cNvSpPr>
          <p:nvPr/>
        </p:nvSpPr>
        <p:spPr>
          <a:xfrm>
            <a:off x="323528" y="1631634"/>
            <a:ext cx="4469314" cy="17322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514350" indent="-514350" algn="r" defTabSz="6858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평가</a:t>
            </a:r>
            <a:endParaRPr lang="en-US" altLang="ko-KR" sz="32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프로젝트 소감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Q&amp;A</a:t>
            </a:r>
          </a:p>
        </p:txBody>
      </p:sp>
      <p:sp>
        <p:nvSpPr>
          <p:cNvPr id="7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CONTENT</a:t>
            </a:r>
            <a:r>
              <a:rPr lang="en-US"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3</a:t>
            </a:r>
            <a:endParaRPr lang="ko-KR" altLang="en-US" sz="1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2145" y="2110085"/>
            <a:ext cx="4379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프로젝트 소감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79211" y="2110085"/>
            <a:ext cx="2385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Q &amp; A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20668" y="2110085"/>
            <a:ext cx="5102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THANK YOU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도형 61"/>
          <p:cNvSpPr>
            <a:spLocks/>
          </p:cNvSpPr>
          <p:nvPr/>
        </p:nvSpPr>
        <p:spPr>
          <a:xfrm>
            <a:off x="4767739" y="3415665"/>
            <a:ext cx="1126331" cy="1143953"/>
          </a:xfrm>
          <a:prstGeom prst="ellipse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4768692" y="507206"/>
            <a:ext cx="1126331" cy="1143953"/>
          </a:xfrm>
          <a:prstGeom prst="ellipse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874872" y="2888932"/>
            <a:ext cx="1126331" cy="1143953"/>
          </a:xfrm>
          <a:prstGeom prst="ellipse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역할</a:t>
            </a:r>
            <a:r>
              <a:rPr sz="1400" dirty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분담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9183" y="571500"/>
            <a:ext cx="882015" cy="8820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2983" y="2987040"/>
            <a:ext cx="874871" cy="8724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91088" y="3485198"/>
            <a:ext cx="882015" cy="879634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23" name="그룹 22"/>
          <p:cNvGrpSpPr/>
          <p:nvPr/>
        </p:nvGrpSpPr>
        <p:grpSpPr>
          <a:xfrm>
            <a:off x="874872" y="859155"/>
            <a:ext cx="1126331" cy="1288785"/>
            <a:chOff x="874872" y="859155"/>
            <a:chExt cx="1126331" cy="1288785"/>
          </a:xfrm>
        </p:grpSpPr>
        <p:sp>
          <p:nvSpPr>
            <p:cNvPr id="58" name="도형 57"/>
            <p:cNvSpPr>
              <a:spLocks/>
            </p:cNvSpPr>
            <p:nvPr/>
          </p:nvSpPr>
          <p:spPr>
            <a:xfrm>
              <a:off x="874872" y="859155"/>
              <a:ext cx="1126331" cy="1143953"/>
            </a:xfrm>
            <a:prstGeom prst="ellipse">
              <a:avLst/>
            </a:prstGeom>
            <a:solidFill>
              <a:srgbClr val="8AB83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ctr">
              <a:noAutofit/>
            </a:bodyPr>
            <a:lstStyle/>
            <a:p>
              <a:pPr algn="ctr" defTabSz="685800"/>
              <a:endParaRPr lang="ko-KR" altLang="en-US" sz="1400" dirty="0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="" xmlns:p14="http://schemas.microsoft.com/office/powerpoint/2010/main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97744" y="946785"/>
              <a:ext cx="882015" cy="88201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8" name="텍스트 상자 47"/>
            <p:cNvSpPr txBox="1">
              <a:spLocks/>
            </p:cNvSpPr>
            <p:nvPr/>
          </p:nvSpPr>
          <p:spPr>
            <a:xfrm>
              <a:off x="1080135" y="1846897"/>
              <a:ext cx="712695" cy="30104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67151" tIns="34766" rIns="67151" bIns="34766" numCol="1" anchor="t">
              <a:spAutoFit/>
            </a:bodyPr>
            <a:lstStyle/>
            <a:p>
              <a:pPr defTabSz="685800"/>
              <a:r>
                <a:rPr sz="1500" dirty="0" err="1">
                  <a:latin typeface="G마켓 산스 TTF Bold" pitchFamily="2" charset="-127"/>
                  <a:ea typeface="G마켓 산스 TTF Bold" pitchFamily="2" charset="-127"/>
                </a:rPr>
                <a:t>박규내</a:t>
              </a:r>
              <a:endParaRPr lang="ko-KR" altLang="en-US" sz="1500" dirty="0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49" name="텍스트 상자 48"/>
          <p:cNvSpPr txBox="1">
            <a:spLocks/>
          </p:cNvSpPr>
          <p:nvPr/>
        </p:nvSpPr>
        <p:spPr>
          <a:xfrm>
            <a:off x="2223611" y="635154"/>
            <a:ext cx="2250758" cy="17322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땡처리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게시판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상품 리스트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상품 등록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결제</a:t>
            </a:r>
          </a:p>
          <a:p>
            <a:pPr defTabSz="685800"/>
            <a:endParaRPr lang="ko-KR" altLang="en-US" sz="1200" dirty="0" smtClean="0">
              <a:latin typeface="G마켓 산스 TTF Bold" pitchFamily="2" charset="-127"/>
              <a:ea typeface="G마켓 산스 TTF Bold" pitchFamily="2" charset="-127"/>
            </a:endParaRP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고객센터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Q&amp;A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및 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FAQ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공지사항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1115854" y="3865721"/>
            <a:ext cx="70675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7151" tIns="34766" rIns="67151" bIns="34766" numCol="1" anchor="t">
            <a:spAutoFit/>
          </a:bodyPr>
          <a:lstStyle/>
          <a:p>
            <a:pPr defTabSz="685800"/>
            <a:r>
              <a:rPr sz="1500" dirty="0" err="1">
                <a:latin typeface="G마켓 산스 TTF Bold" pitchFamily="2" charset="-127"/>
                <a:ea typeface="G마켓 산스 TTF Bold" pitchFamily="2" charset="-127"/>
              </a:rPr>
              <a:t>장범석</a:t>
            </a:r>
            <a:endParaRPr lang="ko-KR" altLang="en-US" sz="15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>
            <a:off x="4990624" y="4387215"/>
            <a:ext cx="70675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7151" tIns="34766" rIns="67151" bIns="34766" numCol="1" anchor="t">
            <a:spAutoFit/>
          </a:bodyPr>
          <a:lstStyle/>
          <a:p>
            <a:pPr defTabSz="685800"/>
            <a:r>
              <a:rPr sz="1500" dirty="0" err="1">
                <a:latin typeface="G마켓 산스 TTF Bold" pitchFamily="2" charset="-127"/>
                <a:ea typeface="G마켓 산스 TTF Bold" pitchFamily="2" charset="-127"/>
              </a:rPr>
              <a:t>문소망</a:t>
            </a:r>
            <a:endParaRPr lang="ko-KR" altLang="en-US" sz="15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2214562" y="2776142"/>
            <a:ext cx="2250758" cy="17322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핫딜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게시판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상품 리스트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결제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리뷰 및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별점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</a:t>
            </a:r>
          </a:p>
          <a:p>
            <a:pPr defTabSz="685800"/>
            <a:endParaRPr lang="ko-KR" altLang="en-US" sz="1200" dirty="0" smtClean="0">
              <a:latin typeface="G마켓 산스 TTF Bold" pitchFamily="2" charset="-127"/>
              <a:ea typeface="G마켓 산스 TTF Bold" pitchFamily="2" charset="-127"/>
            </a:endParaRP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메인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실시간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검색어</a:t>
            </a:r>
            <a:endParaRPr lang="ko-KR" altLang="en-US" sz="1200" dirty="0" smtClean="0">
              <a:latin typeface="G마켓 산스 TTF Bold" pitchFamily="2" charset="-127"/>
              <a:ea typeface="G마켓 산스 TTF Bold" pitchFamily="2" charset="-127"/>
            </a:endParaRP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상품 조건 정렬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별점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가격 등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6107430" y="3435846"/>
            <a:ext cx="2250758" cy="11782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로그인 및 회원 페이지</a:t>
            </a:r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회원가입 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사업자 등록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로그인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회원정보 수정 및 탈퇴</a:t>
            </a:r>
          </a:p>
          <a:p>
            <a:pPr defTabSz="685800"/>
            <a:r>
              <a:rPr lang="en-US" altLang="ko-KR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회원 유형별 마이 페이지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>
            <a:off x="4986338" y="1458278"/>
            <a:ext cx="70675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7151" tIns="34766" rIns="67151" bIns="34766" numCol="1" anchor="t">
            <a:spAutoFit/>
          </a:bodyPr>
          <a:lstStyle/>
          <a:p>
            <a:pPr defTabSz="685800"/>
            <a:r>
              <a:rPr sz="1500" dirty="0" err="1">
                <a:latin typeface="G마켓 산스 TTF Bold" pitchFamily="2" charset="-127"/>
                <a:ea typeface="G마켓 산스 TTF Bold" pitchFamily="2" charset="-127"/>
              </a:rPr>
              <a:t>이태수</a:t>
            </a:r>
            <a:endParaRPr lang="ko-KR" altLang="en-US" sz="15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768216" y="1986915"/>
            <a:ext cx="1126331" cy="1233011"/>
            <a:chOff x="4768216" y="1986915"/>
            <a:chExt cx="1126331" cy="1233011"/>
          </a:xfrm>
        </p:grpSpPr>
        <p:sp>
          <p:nvSpPr>
            <p:cNvPr id="61" name="도형 60"/>
            <p:cNvSpPr>
              <a:spLocks/>
            </p:cNvSpPr>
            <p:nvPr/>
          </p:nvSpPr>
          <p:spPr>
            <a:xfrm>
              <a:off x="4768216" y="1986915"/>
              <a:ext cx="1126331" cy="1143953"/>
            </a:xfrm>
            <a:prstGeom prst="ellipse">
              <a:avLst/>
            </a:prstGeom>
            <a:solidFill>
              <a:srgbClr val="8AB83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ctr">
              <a:noAutofit/>
            </a:bodyPr>
            <a:lstStyle/>
            <a:p>
              <a:pPr algn="ctr" defTabSz="685800"/>
              <a:endParaRPr lang="ko-KR" altLang="en-US" sz="1400" dirty="0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="" xmlns:p14="http://schemas.microsoft.com/office/powerpoint/2010/main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74895" y="2057400"/>
              <a:ext cx="896303" cy="879634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55" name="텍스트 상자 54"/>
            <p:cNvSpPr txBox="1">
              <a:spLocks/>
            </p:cNvSpPr>
            <p:nvPr/>
          </p:nvSpPr>
          <p:spPr>
            <a:xfrm>
              <a:off x="5022056" y="2918936"/>
              <a:ext cx="706755" cy="300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67151" tIns="34766" rIns="67151" bIns="34766" numCol="1" anchor="t">
              <a:spAutoFit/>
            </a:bodyPr>
            <a:lstStyle/>
            <a:p>
              <a:pPr defTabSz="685800"/>
              <a:r>
                <a:rPr sz="1500" dirty="0" err="1">
                  <a:latin typeface="G마켓 산스 TTF Bold" pitchFamily="2" charset="-127"/>
                  <a:ea typeface="G마켓 산스 TTF Bold" pitchFamily="2" charset="-127"/>
                </a:rPr>
                <a:t>최형우</a:t>
              </a:r>
              <a:endParaRPr lang="ko-KR" altLang="en-US" sz="1500" dirty="0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56" name="텍스트 상자 55"/>
          <p:cNvSpPr txBox="1">
            <a:spLocks/>
          </p:cNvSpPr>
          <p:nvPr/>
        </p:nvSpPr>
        <p:spPr>
          <a:xfrm>
            <a:off x="6099334" y="483518"/>
            <a:ext cx="2250758" cy="11782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관리자 페이지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게시판 관리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회원 관리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결제내역 관리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신고 및 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Q&amp;A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처리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통계 조회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6137666" y="2123793"/>
            <a:ext cx="2250758" cy="99354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[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나눔 게시판</a:t>
            </a:r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]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나눔글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리스트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상세 조회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카테고리 별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나눔글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등록</a:t>
            </a:r>
          </a:p>
          <a:p>
            <a:pPr defTabSz="685800"/>
            <a:r>
              <a:rPr lang="en-US" altLang="ko-KR" sz="1200" dirty="0" smtClean="0"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댓글</a:t>
            </a:r>
            <a:r>
              <a:rPr lang="ko-KR" altLang="en-US" sz="1200" dirty="0" smtClean="0">
                <a:latin typeface="G마켓 산스 TTF Bold" pitchFamily="2" charset="-127"/>
                <a:ea typeface="G마켓 산스 TTF Bold" pitchFamily="2" charset="-127"/>
              </a:rPr>
              <a:t> 및 </a:t>
            </a:r>
            <a:r>
              <a:rPr lang="ko-KR" altLang="en-US" sz="1200" dirty="0" err="1" smtClean="0">
                <a:latin typeface="G마켓 산스 TTF Bold" pitchFamily="2" charset="-127"/>
                <a:ea typeface="G마켓 산스 TTF Bold" pitchFamily="2" charset="-127"/>
              </a:rPr>
              <a:t>대댓글</a:t>
            </a:r>
            <a:endParaRPr lang="ko-KR" altLang="en-US" sz="12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3028950" y="154306"/>
            <a:ext cx="3106103" cy="484346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/>
          <a:p>
            <a:pPr algn="ctr" defTabSz="685800"/>
            <a:r>
              <a:rPr sz="2700" spc="22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개발</a:t>
            </a:r>
            <a:r>
              <a:rPr sz="2700" spc="22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22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환경</a:t>
            </a:r>
            <a:endParaRPr lang="ko-KR" altLang="en-US" sz="27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3023712" y="1262063"/>
            <a:ext cx="3039904" cy="3756184"/>
            <a:chOff x="4031615" y="1682750"/>
            <a:chExt cx="4053205" cy="500824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grpSpPr>
        <p:sp>
          <p:nvSpPr>
            <p:cNvPr id="5" name="도형 4"/>
            <p:cNvSpPr>
              <a:spLocks/>
            </p:cNvSpPr>
            <p:nvPr/>
          </p:nvSpPr>
          <p:spPr>
            <a:xfrm>
              <a:off x="7193280" y="3053715"/>
              <a:ext cx="254000" cy="353695"/>
            </a:xfrm>
            <a:custGeom>
              <a:avLst/>
              <a:gdLst>
                <a:gd name="TX0" fmla="*/ 5 w 56"/>
                <a:gd name="TY0" fmla="*/ 33 h 73"/>
                <a:gd name="TX1" fmla="*/ 14 w 56"/>
                <a:gd name="TY1" fmla="*/ 71 h 73"/>
                <a:gd name="TX2" fmla="*/ 48 w 56"/>
                <a:gd name="TY2" fmla="*/ 48 h 73"/>
                <a:gd name="TX3" fmla="*/ 43 w 56"/>
                <a:gd name="TY3" fmla="*/ 0 h 73"/>
                <a:gd name="TX4" fmla="*/ 5 w 56"/>
                <a:gd name="TY4" fmla="*/ 33 h 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6" h="73">
                  <a:moveTo>
                    <a:pt x="5" y="33"/>
                  </a:moveTo>
                  <a:cubicBezTo>
                    <a:pt x="0" y="46"/>
                    <a:pt x="4" y="60"/>
                    <a:pt x="14" y="71"/>
                  </a:cubicBezTo>
                  <a:cubicBezTo>
                    <a:pt x="29" y="69"/>
                    <a:pt x="43" y="61"/>
                    <a:pt x="48" y="48"/>
                  </a:cubicBezTo>
                  <a:cubicBezTo>
                    <a:pt x="54" y="35"/>
                    <a:pt x="53" y="10"/>
                    <a:pt x="43" y="0"/>
                  </a:cubicBezTo>
                  <a:cubicBezTo>
                    <a:pt x="27" y="1"/>
                    <a:pt x="10" y="19"/>
                    <a:pt x="5" y="33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>
              <a:off x="6889115" y="2198370"/>
              <a:ext cx="257810" cy="349250"/>
            </a:xfrm>
            <a:custGeom>
              <a:avLst/>
              <a:gdLst>
                <a:gd name="TX0" fmla="*/ 6 w 57"/>
                <a:gd name="TY0" fmla="*/ 48 h 72"/>
                <a:gd name="TX1" fmla="*/ 41 w 57"/>
                <a:gd name="TY1" fmla="*/ 70 h 72"/>
                <a:gd name="TX2" fmla="*/ 49 w 57"/>
                <a:gd name="TY2" fmla="*/ 32 h 72"/>
                <a:gd name="TX3" fmla="*/ 10 w 57"/>
                <a:gd name="TY3" fmla="*/ 0 h 72"/>
                <a:gd name="TX4" fmla="*/ 6 w 57"/>
                <a:gd name="TY4" fmla="*/ 48 h 7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7" h="72">
                  <a:moveTo>
                    <a:pt x="6" y="48"/>
                  </a:moveTo>
                  <a:cubicBezTo>
                    <a:pt x="12" y="61"/>
                    <a:pt x="25" y="69"/>
                    <a:pt x="41" y="70"/>
                  </a:cubicBezTo>
                  <a:cubicBezTo>
                    <a:pt x="51" y="60"/>
                    <a:pt x="55" y="45"/>
                    <a:pt x="49" y="32"/>
                  </a:cubicBezTo>
                  <a:cubicBezTo>
                    <a:pt x="43" y="19"/>
                    <a:pt x="25" y="1"/>
                    <a:pt x="10" y="0"/>
                  </a:cubicBezTo>
                  <a:cubicBezTo>
                    <a:pt x="0" y="11"/>
                    <a:pt x="1" y="35"/>
                    <a:pt x="6" y="48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5291455" y="2202815"/>
              <a:ext cx="240030" cy="374650"/>
            </a:xfrm>
            <a:custGeom>
              <a:avLst/>
              <a:gdLst>
                <a:gd name="TX0" fmla="*/ 3 w 53"/>
                <a:gd name="TY0" fmla="*/ 39 h 77"/>
                <a:gd name="TX1" fmla="*/ 19 w 53"/>
                <a:gd name="TY1" fmla="*/ 75 h 77"/>
                <a:gd name="TX2" fmla="*/ 48 w 53"/>
                <a:gd name="TY2" fmla="*/ 47 h 77"/>
                <a:gd name="TX3" fmla="*/ 34 w 53"/>
                <a:gd name="TY3" fmla="*/ 0 h 77"/>
                <a:gd name="TX4" fmla="*/ 3 w 53"/>
                <a:gd name="TY4" fmla="*/ 39 h 7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3" h="77">
                  <a:moveTo>
                    <a:pt x="3" y="39"/>
                  </a:moveTo>
                  <a:cubicBezTo>
                    <a:pt x="0" y="53"/>
                    <a:pt x="7" y="66"/>
                    <a:pt x="19" y="75"/>
                  </a:cubicBezTo>
                  <a:cubicBezTo>
                    <a:pt x="34" y="71"/>
                    <a:pt x="45" y="61"/>
                    <a:pt x="48" y="47"/>
                  </a:cubicBezTo>
                  <a:cubicBezTo>
                    <a:pt x="51" y="33"/>
                    <a:pt x="46" y="9"/>
                    <a:pt x="34" y="0"/>
                  </a:cubicBezTo>
                  <a:cubicBezTo>
                    <a:pt x="19" y="4"/>
                    <a:pt x="6" y="25"/>
                    <a:pt x="3" y="39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4225290" y="2716530"/>
              <a:ext cx="370205" cy="238125"/>
            </a:xfrm>
            <a:custGeom>
              <a:avLst/>
              <a:gdLst>
                <a:gd name="TX0" fmla="*/ 50 w 81"/>
                <a:gd name="TY0" fmla="*/ 45 h 50"/>
                <a:gd name="TX1" fmla="*/ 79 w 81"/>
                <a:gd name="TY1" fmla="*/ 17 h 50"/>
                <a:gd name="TX2" fmla="*/ 39 w 81"/>
                <a:gd name="TY2" fmla="*/ 3 h 50"/>
                <a:gd name="TX3" fmla="*/ 0 w 81"/>
                <a:gd name="TY3" fmla="*/ 34 h 50"/>
                <a:gd name="TX4" fmla="*/ 50 w 81"/>
                <a:gd name="TY4" fmla="*/ 45 h 5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1" h="50">
                  <a:moveTo>
                    <a:pt x="50" y="45"/>
                  </a:moveTo>
                  <a:cubicBezTo>
                    <a:pt x="65" y="42"/>
                    <a:pt x="75" y="31"/>
                    <a:pt x="79" y="17"/>
                  </a:cubicBezTo>
                  <a:cubicBezTo>
                    <a:pt x="69" y="6"/>
                    <a:pt x="54" y="0"/>
                    <a:pt x="39" y="3"/>
                  </a:cubicBezTo>
                  <a:cubicBezTo>
                    <a:pt x="25" y="6"/>
                    <a:pt x="3" y="20"/>
                    <a:pt x="0" y="34"/>
                  </a:cubicBezTo>
                  <a:cubicBezTo>
                    <a:pt x="10" y="45"/>
                    <a:pt x="35" y="48"/>
                    <a:pt x="50" y="45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5700395" y="1890395"/>
              <a:ext cx="342900" cy="259080"/>
            </a:xfrm>
            <a:custGeom>
              <a:avLst/>
              <a:gdLst>
                <a:gd name="TX0" fmla="*/ 31 w 75"/>
                <a:gd name="TY0" fmla="*/ 46 h 54"/>
                <a:gd name="TX1" fmla="*/ 73 w 75"/>
                <a:gd name="TY1" fmla="*/ 41 h 54"/>
                <a:gd name="TX2" fmla="*/ 51 w 75"/>
                <a:gd name="TY2" fmla="*/ 8 h 54"/>
                <a:gd name="TX3" fmla="*/ 0 w 75"/>
                <a:gd name="TY3" fmla="*/ 8 h 54"/>
                <a:gd name="TX4" fmla="*/ 31 w 75"/>
                <a:gd name="TY4" fmla="*/ 46 h 5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75" h="54">
                  <a:moveTo>
                    <a:pt x="31" y="46"/>
                  </a:moveTo>
                  <a:cubicBezTo>
                    <a:pt x="45" y="52"/>
                    <a:pt x="61" y="50"/>
                    <a:pt x="73" y="41"/>
                  </a:cubicBezTo>
                  <a:cubicBezTo>
                    <a:pt x="73" y="27"/>
                    <a:pt x="65" y="14"/>
                    <a:pt x="51" y="8"/>
                  </a:cubicBezTo>
                  <a:cubicBezTo>
                    <a:pt x="38" y="2"/>
                    <a:pt x="12" y="0"/>
                    <a:pt x="0" y="8"/>
                  </a:cubicBezTo>
                  <a:cubicBezTo>
                    <a:pt x="0" y="23"/>
                    <a:pt x="18" y="40"/>
                    <a:pt x="31" y="46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7759700" y="3053715"/>
              <a:ext cx="257810" cy="353695"/>
            </a:xfrm>
            <a:custGeom>
              <a:avLst/>
              <a:gdLst>
                <a:gd name="TX0" fmla="*/ 7 w 57"/>
                <a:gd name="TY0" fmla="*/ 48 h 73"/>
                <a:gd name="TX1" fmla="*/ 41 w 57"/>
                <a:gd name="TY1" fmla="*/ 71 h 73"/>
                <a:gd name="TX2" fmla="*/ 50 w 57"/>
                <a:gd name="TY2" fmla="*/ 32 h 73"/>
                <a:gd name="TX3" fmla="*/ 11 w 57"/>
                <a:gd name="TY3" fmla="*/ 0 h 73"/>
                <a:gd name="TX4" fmla="*/ 7 w 57"/>
                <a:gd name="TY4" fmla="*/ 48 h 7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57" h="73">
                  <a:moveTo>
                    <a:pt x="7" y="48"/>
                  </a:moveTo>
                  <a:cubicBezTo>
                    <a:pt x="12" y="61"/>
                    <a:pt x="26" y="69"/>
                    <a:pt x="41" y="71"/>
                  </a:cubicBezTo>
                  <a:cubicBezTo>
                    <a:pt x="51" y="60"/>
                    <a:pt x="55" y="45"/>
                    <a:pt x="50" y="32"/>
                  </a:cubicBezTo>
                  <a:cubicBezTo>
                    <a:pt x="44" y="19"/>
                    <a:pt x="26" y="1"/>
                    <a:pt x="11" y="0"/>
                  </a:cubicBezTo>
                  <a:cubicBezTo>
                    <a:pt x="0" y="11"/>
                    <a:pt x="1" y="35"/>
                    <a:pt x="7" y="48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>
              <a:off x="4782185" y="3645535"/>
              <a:ext cx="305435" cy="318135"/>
            </a:xfrm>
            <a:custGeom>
              <a:avLst/>
              <a:gdLst>
                <a:gd name="TX0" fmla="*/ 53 w 67"/>
                <a:gd name="TY0" fmla="*/ 43 h 66"/>
                <a:gd name="TX1" fmla="*/ 59 w 67"/>
                <a:gd name="TY1" fmla="*/ 4 h 66"/>
                <a:gd name="TX2" fmla="*/ 18 w 67"/>
                <a:gd name="TY2" fmla="*/ 14 h 66"/>
                <a:gd name="TX3" fmla="*/ 5 w 67"/>
                <a:gd name="TY3" fmla="*/ 61 h 66"/>
                <a:gd name="TX4" fmla="*/ 53 w 67"/>
                <a:gd name="TY4" fmla="*/ 43 h 6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67" h="66">
                  <a:moveTo>
                    <a:pt x="53" y="43"/>
                  </a:moveTo>
                  <a:cubicBezTo>
                    <a:pt x="63" y="32"/>
                    <a:pt x="65" y="17"/>
                    <a:pt x="59" y="4"/>
                  </a:cubicBezTo>
                  <a:cubicBezTo>
                    <a:pt x="44" y="0"/>
                    <a:pt x="28" y="4"/>
                    <a:pt x="18" y="14"/>
                  </a:cubicBezTo>
                  <a:cubicBezTo>
                    <a:pt x="8" y="24"/>
                    <a:pt x="0" y="47"/>
                    <a:pt x="5" y="61"/>
                  </a:cubicBezTo>
                  <a:cubicBezTo>
                    <a:pt x="20" y="64"/>
                    <a:pt x="43" y="53"/>
                    <a:pt x="53" y="43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4" name="도형 13"/>
            <p:cNvSpPr>
              <a:spLocks/>
            </p:cNvSpPr>
            <p:nvPr/>
          </p:nvSpPr>
          <p:spPr>
            <a:xfrm>
              <a:off x="4173855" y="4897120"/>
              <a:ext cx="3628390" cy="1793875"/>
            </a:xfrm>
            <a:custGeom>
              <a:avLst/>
              <a:gdLst>
                <a:gd name="TX0" fmla="*/ 388 w 777"/>
                <a:gd name="TY0" fmla="*/ 361 h 363"/>
                <a:gd name="TX1" fmla="*/ 775 w 777"/>
                <a:gd name="TY1" fmla="*/ 0 h 363"/>
                <a:gd name="TX2" fmla="*/ 0 w 777"/>
                <a:gd name="TY2" fmla="*/ 0 h 363"/>
                <a:gd name="TX3" fmla="*/ 388 w 777"/>
                <a:gd name="TY3" fmla="*/ 361 h 36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777" h="363">
                  <a:moveTo>
                    <a:pt x="388" y="361"/>
                  </a:moveTo>
                  <a:cubicBezTo>
                    <a:pt x="602" y="361"/>
                    <a:pt x="775" y="199"/>
                    <a:pt x="7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"/>
                    <a:pt x="174" y="361"/>
                    <a:pt x="388" y="361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4561205" y="4897120"/>
              <a:ext cx="2858135" cy="1416685"/>
            </a:xfrm>
            <a:custGeom>
              <a:avLst/>
              <a:gdLst>
                <a:gd name="TX0" fmla="*/ 305 w 612"/>
                <a:gd name="TY0" fmla="*/ 285 h 287"/>
                <a:gd name="TX1" fmla="*/ 610 w 612"/>
                <a:gd name="TY1" fmla="*/ 0 h 287"/>
                <a:gd name="TX2" fmla="*/ 0 w 612"/>
                <a:gd name="TY2" fmla="*/ 0 h 287"/>
                <a:gd name="TX3" fmla="*/ 305 w 612"/>
                <a:gd name="TY3" fmla="*/ 285 h 28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12" h="287">
                  <a:moveTo>
                    <a:pt x="305" y="285"/>
                  </a:moveTo>
                  <a:cubicBezTo>
                    <a:pt x="474" y="285"/>
                    <a:pt x="610" y="157"/>
                    <a:pt x="6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136" y="285"/>
                    <a:pt x="305" y="285"/>
                  </a:cubicBezTo>
                  <a:close/>
                </a:path>
              </a:pathLst>
            </a:custGeom>
            <a:solidFill>
              <a:srgbClr val="C0CF3A"/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6" name="도형 15"/>
            <p:cNvSpPr>
              <a:spLocks/>
            </p:cNvSpPr>
            <p:nvPr/>
          </p:nvSpPr>
          <p:spPr>
            <a:xfrm>
              <a:off x="4907915" y="4897120"/>
              <a:ext cx="2127885" cy="1054100"/>
            </a:xfrm>
            <a:custGeom>
              <a:avLst/>
              <a:gdLst>
                <a:gd name="TX0" fmla="*/ 227 w 456"/>
                <a:gd name="TY0" fmla="*/ 212 h 214"/>
                <a:gd name="TX1" fmla="*/ 454 w 456"/>
                <a:gd name="TY1" fmla="*/ 0 h 214"/>
                <a:gd name="TX2" fmla="*/ 0 w 456"/>
                <a:gd name="TY2" fmla="*/ 0 h 214"/>
                <a:gd name="TX3" fmla="*/ 227 w 456"/>
                <a:gd name="TY3" fmla="*/ 212 h 21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456" h="214">
                  <a:moveTo>
                    <a:pt x="227" y="212"/>
                  </a:moveTo>
                  <a:cubicBezTo>
                    <a:pt x="352" y="212"/>
                    <a:pt x="454" y="117"/>
                    <a:pt x="4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7"/>
                    <a:pt x="102" y="212"/>
                    <a:pt x="227" y="212"/>
                  </a:cubicBezTo>
                  <a:close/>
                </a:path>
              </a:pathLst>
            </a:custGeom>
            <a:solidFill>
              <a:srgbClr val="A05000">
                <a:alpha val="90078"/>
              </a:srgb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4031615" y="1682750"/>
              <a:ext cx="4053205" cy="3901440"/>
            </a:xfrm>
            <a:custGeom>
              <a:avLst/>
              <a:gdLst>
                <a:gd name="TX0" fmla="*/ 861 w 867"/>
                <a:gd name="TY0" fmla="*/ 315 h 787"/>
                <a:gd name="TX1" fmla="*/ 861 w 867"/>
                <a:gd name="TY1" fmla="*/ 315 h 787"/>
                <a:gd name="TX2" fmla="*/ 861 w 867"/>
                <a:gd name="TY2" fmla="*/ 315 h 787"/>
                <a:gd name="TX3" fmla="*/ 861 w 867"/>
                <a:gd name="TY3" fmla="*/ 316 h 787"/>
                <a:gd name="TX4" fmla="*/ 861 w 867"/>
                <a:gd name="TY4" fmla="*/ 318 h 787"/>
                <a:gd name="TX5" fmla="*/ 861 w 867"/>
                <a:gd name="TY5" fmla="*/ 317 h 787"/>
                <a:gd name="TX6" fmla="*/ 852 w 867"/>
                <a:gd name="TY6" fmla="*/ 344 h 787"/>
                <a:gd name="TX7" fmla="*/ 840 w 867"/>
                <a:gd name="TY7" fmla="*/ 364 h 787"/>
                <a:gd name="TX8" fmla="*/ 835 w 867"/>
                <a:gd name="TY8" fmla="*/ 369 h 787"/>
                <a:gd name="TX9" fmla="*/ 799 w 867"/>
                <a:gd name="TY9" fmla="*/ 395 h 787"/>
                <a:gd name="TX10" fmla="*/ 764 w 867"/>
                <a:gd name="TY10" fmla="*/ 404 h 787"/>
                <a:gd name="TX11" fmla="*/ 708 w 867"/>
                <a:gd name="TY11" fmla="*/ 403 h 787"/>
                <a:gd name="TX12" fmla="*/ 635 w 867"/>
                <a:gd name="TY12" fmla="*/ 401 h 787"/>
                <a:gd name="TX13" fmla="*/ 658 w 867"/>
                <a:gd name="TY13" fmla="*/ 392 h 787"/>
                <a:gd name="TX14" fmla="*/ 686 w 867"/>
                <a:gd name="TY14" fmla="*/ 380 h 787"/>
                <a:gd name="TX15" fmla="*/ 726 w 867"/>
                <a:gd name="TY15" fmla="*/ 357 h 787"/>
                <a:gd name="TX16" fmla="*/ 744 w 867"/>
                <a:gd name="TY16" fmla="*/ 347 h 787"/>
                <a:gd name="TX17" fmla="*/ 759 w 867"/>
                <a:gd name="TY17" fmla="*/ 337 h 787"/>
                <a:gd name="TX18" fmla="*/ 783 w 867"/>
                <a:gd name="TY18" fmla="*/ 297 h 787"/>
                <a:gd name="TX19" fmla="*/ 756 w 867"/>
                <a:gd name="TY19" fmla="*/ 334 h 787"/>
                <a:gd name="TX20" fmla="*/ 731 w 867"/>
                <a:gd name="TY20" fmla="*/ 347 h 787"/>
                <a:gd name="TX21" fmla="*/ 709 w 867"/>
                <a:gd name="TY21" fmla="*/ 357 h 787"/>
                <a:gd name="TX22" fmla="*/ 672 w 867"/>
                <a:gd name="TY22" fmla="*/ 373 h 787"/>
                <a:gd name="TX23" fmla="*/ 631 w 867"/>
                <a:gd name="TY23" fmla="*/ 386 h 787"/>
                <a:gd name="TX24" fmla="*/ 591 w 867"/>
                <a:gd name="TY24" fmla="*/ 409 h 787"/>
                <a:gd name="TX25" fmla="*/ 597 w 867"/>
                <a:gd name="TY25" fmla="*/ 378 h 787"/>
                <a:gd name="TX26" fmla="*/ 605 w 867"/>
                <a:gd name="TY26" fmla="*/ 359 h 787"/>
                <a:gd name="TX27" fmla="*/ 637 w 867"/>
                <a:gd name="TY27" fmla="*/ 328 h 787"/>
                <a:gd name="TX28" fmla="*/ 666 w 867"/>
                <a:gd name="TY28" fmla="*/ 299 h 787"/>
                <a:gd name="TX29" fmla="*/ 670 w 867"/>
                <a:gd name="TY29" fmla="*/ 275 h 787"/>
                <a:gd name="TX30" fmla="*/ 670 w 867"/>
                <a:gd name="TY30" fmla="*/ 266 h 787"/>
                <a:gd name="TX31" fmla="*/ 663 w 867"/>
                <a:gd name="TY31" fmla="*/ 231 h 787"/>
                <a:gd name="TX32" fmla="*/ 666 w 867"/>
                <a:gd name="TY32" fmla="*/ 267 h 787"/>
                <a:gd name="TX33" fmla="*/ 666 w 867"/>
                <a:gd name="TY33" fmla="*/ 275 h 787"/>
                <a:gd name="TX34" fmla="*/ 645 w 867"/>
                <a:gd name="TY34" fmla="*/ 311 h 787"/>
                <a:gd name="TX35" fmla="*/ 613 w 867"/>
                <a:gd name="TY35" fmla="*/ 331 h 787"/>
                <a:gd name="TX36" fmla="*/ 582 w 867"/>
                <a:gd name="TY36" fmla="*/ 368 h 787"/>
                <a:gd name="TX37" fmla="*/ 574 w 867"/>
                <a:gd name="TY37" fmla="*/ 392 h 787"/>
                <a:gd name="TX38" fmla="*/ 565 w 867"/>
                <a:gd name="TY38" fmla="*/ 420 h 787"/>
                <a:gd name="TX39" fmla="*/ 477 w 867"/>
                <a:gd name="TY39" fmla="*/ 448 h 787"/>
                <a:gd name="TX40" fmla="*/ 458 w 867"/>
                <a:gd name="TY40" fmla="*/ 454 h 787"/>
                <a:gd name="TX41" fmla="*/ 443 w 867"/>
                <a:gd name="TY41" fmla="*/ 453 h 787"/>
                <a:gd name="TX42" fmla="*/ 436 w 867"/>
                <a:gd name="TY42" fmla="*/ 436 h 787"/>
                <a:gd name="TX43" fmla="*/ 438 w 867"/>
                <a:gd name="TY43" fmla="*/ 416 h 787"/>
                <a:gd name="TX44" fmla="*/ 455 w 867"/>
                <a:gd name="TY44" fmla="*/ 399 h 787"/>
                <a:gd name="TX45" fmla="*/ 511 w 867"/>
                <a:gd name="TY45" fmla="*/ 341 h 787"/>
                <a:gd name="TX46" fmla="*/ 526 w 867"/>
                <a:gd name="TY46" fmla="*/ 305 h 787"/>
                <a:gd name="TX47" fmla="*/ 583 w 867"/>
                <a:gd name="TY47" fmla="*/ 253 h 787"/>
                <a:gd name="TX48" fmla="*/ 596 w 867"/>
                <a:gd name="TY48" fmla="*/ 244 h 787"/>
                <a:gd name="TX49" fmla="*/ 615 w 867"/>
                <a:gd name="TY49" fmla="*/ 239 h 787"/>
                <a:gd name="TX50" fmla="*/ 636 w 867"/>
                <a:gd name="TY50" fmla="*/ 230 h 787"/>
                <a:gd name="TX51" fmla="*/ 664 w 867"/>
                <a:gd name="TY51" fmla="*/ 195 h 787"/>
                <a:gd name="TX52" fmla="*/ 696 w 867"/>
                <a:gd name="TY52" fmla="*/ 138 h 787"/>
                <a:gd name="TX53" fmla="*/ 651 w 867"/>
                <a:gd name="TY53" fmla="*/ 206 h 787"/>
                <a:gd name="TX54" fmla="*/ 607 w 867"/>
                <a:gd name="TY54" fmla="*/ 231 h 787"/>
                <a:gd name="TX55" fmla="*/ 580 w 867"/>
                <a:gd name="TY55" fmla="*/ 241 h 787"/>
                <a:gd name="TX56" fmla="*/ 580 w 867"/>
                <a:gd name="TY56" fmla="*/ 242 h 787"/>
                <a:gd name="TX57" fmla="*/ 571 w 867"/>
                <a:gd name="TY57" fmla="*/ 248 h 787"/>
                <a:gd name="TX58" fmla="*/ 531 w 867"/>
                <a:gd name="TY58" fmla="*/ 278 h 787"/>
                <a:gd name="TX59" fmla="*/ 539 w 867"/>
                <a:gd name="TY59" fmla="*/ 238 h 787"/>
                <a:gd name="TX60" fmla="*/ 531 w 867"/>
                <a:gd name="TY60" fmla="*/ 190 h 787"/>
                <a:gd name="TX61" fmla="*/ 574 w 867"/>
                <a:gd name="TY61" fmla="*/ 144 h 787"/>
                <a:gd name="TX62" fmla="*/ 607 w 867"/>
                <a:gd name="TY62" fmla="*/ 104 h 787"/>
                <a:gd name="TX63" fmla="*/ 614 w 867"/>
                <a:gd name="TY63" fmla="*/ 83 h 787"/>
                <a:gd name="TX64" fmla="*/ 607 w 867"/>
                <a:gd name="TY64" fmla="*/ 48 h 787"/>
                <a:gd name="TX65" fmla="*/ 592 w 867"/>
                <a:gd name="TY65" fmla="*/ 0 h 787"/>
                <a:gd name="TX66" fmla="*/ 599 w 867"/>
                <a:gd name="TY66" fmla="*/ 33 h 787"/>
                <a:gd name="TX67" fmla="*/ 605 w 867"/>
                <a:gd name="TY67" fmla="*/ 89 h 787"/>
                <a:gd name="TX68" fmla="*/ 605 w 867"/>
                <a:gd name="TY68" fmla="*/ 90 h 787"/>
                <a:gd name="TX69" fmla="*/ 580 w 867"/>
                <a:gd name="TY69" fmla="*/ 122 h 787"/>
                <a:gd name="TX70" fmla="*/ 524 w 867"/>
                <a:gd name="TY70" fmla="*/ 173 h 787"/>
                <a:gd name="TX71" fmla="*/ 517 w 867"/>
                <a:gd name="TY71" fmla="*/ 159 h 787"/>
                <a:gd name="TX72" fmla="*/ 455 w 867"/>
                <a:gd name="TY72" fmla="*/ 89 h 787"/>
                <a:gd name="TX73" fmla="*/ 422 w 867"/>
                <a:gd name="TY73" fmla="*/ 19 h 787"/>
                <a:gd name="TX74" fmla="*/ 453 w 867"/>
                <a:gd name="TY74" fmla="*/ 99 h 787"/>
                <a:gd name="TX75" fmla="*/ 454 w 867"/>
                <a:gd name="TY75" fmla="*/ 102 h 787"/>
                <a:gd name="TX76" fmla="*/ 505 w 867"/>
                <a:gd name="TY76" fmla="*/ 164 h 787"/>
                <a:gd name="TX77" fmla="*/ 520 w 867"/>
                <a:gd name="TY77" fmla="*/ 204 h 787"/>
                <a:gd name="TX78" fmla="*/ 498 w 867"/>
                <a:gd name="TY78" fmla="*/ 307 h 787"/>
                <a:gd name="TX79" fmla="*/ 423 w 867"/>
                <a:gd name="TY79" fmla="*/ 385 h 787"/>
                <a:gd name="TX80" fmla="*/ 413 w 867"/>
                <a:gd name="TY80" fmla="*/ 388 h 787"/>
                <a:gd name="TX81" fmla="*/ 404 w 867"/>
                <a:gd name="TY81" fmla="*/ 382 h 787"/>
                <a:gd name="TX82" fmla="*/ 373 w 867"/>
                <a:gd name="TY82" fmla="*/ 311 h 787"/>
                <a:gd name="TX83" fmla="*/ 387 w 867"/>
                <a:gd name="TY83" fmla="*/ 276 h 787"/>
                <a:gd name="TX84" fmla="*/ 395 w 867"/>
                <a:gd name="TY84" fmla="*/ 245 h 787"/>
                <a:gd name="TX85" fmla="*/ 386 w 867"/>
                <a:gd name="TY85" fmla="*/ 208 h 787"/>
                <a:gd name="TX86" fmla="*/ 381 w 867"/>
                <a:gd name="TY86" fmla="*/ 193 h 787"/>
                <a:gd name="TX87" fmla="*/ 383 w 867"/>
                <a:gd name="TY87" fmla="*/ 207 h 787"/>
                <a:gd name="TX88" fmla="*/ 387 w 867"/>
                <a:gd name="TY88" fmla="*/ 245 h 787"/>
                <a:gd name="TX89" fmla="*/ 385 w 867"/>
                <a:gd name="TY89" fmla="*/ 253 h 787"/>
                <a:gd name="TX90" fmla="*/ 369 w 867"/>
                <a:gd name="TY90" fmla="*/ 281 h 787"/>
                <a:gd name="TX91" fmla="*/ 356 w 867"/>
                <a:gd name="TY91" fmla="*/ 260 h 787"/>
                <a:gd name="TX92" fmla="*/ 344 w 867"/>
                <a:gd name="TY92" fmla="*/ 237 h 787"/>
                <a:gd name="TX93" fmla="*/ 290 w 867"/>
                <a:gd name="TY93" fmla="*/ 205 h 787"/>
                <a:gd name="TX94" fmla="*/ 268 w 867"/>
                <a:gd name="TY94" fmla="*/ 187 h 787"/>
                <a:gd name="TX95" fmla="*/ 247 w 867"/>
                <a:gd name="TY95" fmla="*/ 153 h 787"/>
                <a:gd name="TX96" fmla="*/ 218 w 867"/>
                <a:gd name="TY96" fmla="*/ 106 h 787"/>
                <a:gd name="TX97" fmla="*/ 259 w 867"/>
                <a:gd name="TY97" fmla="*/ 186 h 787"/>
                <a:gd name="TX98" fmla="*/ 285 w 867"/>
                <a:gd name="TY98" fmla="*/ 212 h 787"/>
                <a:gd name="TX99" fmla="*/ 337 w 867"/>
                <a:gd name="TY99" fmla="*/ 250 h 787"/>
                <a:gd name="TX100" fmla="*/ 346 w 867"/>
                <a:gd name="TY100" fmla="*/ 276 h 787"/>
                <a:gd name="TX101" fmla="*/ 354 w 867"/>
                <a:gd name="TY101" fmla="*/ 302 h 787"/>
                <a:gd name="TX102" fmla="*/ 348 w 867"/>
                <a:gd name="TY102" fmla="*/ 323 h 787"/>
                <a:gd name="TX103" fmla="*/ 348 w 867"/>
                <a:gd name="TY103" fmla="*/ 345 h 787"/>
                <a:gd name="TX104" fmla="*/ 359 w 867"/>
                <a:gd name="TY104" fmla="*/ 371 h 787"/>
                <a:gd name="TX105" fmla="*/ 298 w 867"/>
                <a:gd name="TY105" fmla="*/ 326 h 787"/>
                <a:gd name="TX106" fmla="*/ 249 w 867"/>
                <a:gd name="TY106" fmla="*/ 285 h 787"/>
                <a:gd name="TX107" fmla="*/ 206 w 867"/>
                <a:gd name="TY107" fmla="*/ 247 h 787"/>
                <a:gd name="TX108" fmla="*/ 187 w 867"/>
                <a:gd name="TY108" fmla="*/ 205 h 787"/>
                <a:gd name="TX109" fmla="*/ 164 w 867"/>
                <a:gd name="TY109" fmla="*/ 152 h 787"/>
                <a:gd name="TX110" fmla="*/ 176 w 867"/>
                <a:gd name="TY110" fmla="*/ 190 h 787"/>
                <a:gd name="TX111" fmla="*/ 186 w 867"/>
                <a:gd name="TY111" fmla="*/ 224 h 787"/>
                <a:gd name="TX112" fmla="*/ 199 w 867"/>
                <a:gd name="TY112" fmla="*/ 258 h 787"/>
                <a:gd name="TX113" fmla="*/ 166 w 867"/>
                <a:gd name="TY113" fmla="*/ 244 h 787"/>
                <a:gd name="TX114" fmla="*/ 157 w 867"/>
                <a:gd name="TY114" fmla="*/ 239 h 787"/>
                <a:gd name="TX115" fmla="*/ 115 w 867"/>
                <a:gd name="TY115" fmla="*/ 199 h 787"/>
                <a:gd name="TX116" fmla="*/ 151 w 867"/>
                <a:gd name="TY116" fmla="*/ 242 h 787"/>
                <a:gd name="TX117" fmla="*/ 156 w 867"/>
                <a:gd name="TY117" fmla="*/ 247 h 787"/>
                <a:gd name="TX118" fmla="*/ 189 w 867"/>
                <a:gd name="TY118" fmla="*/ 267 h 787"/>
                <a:gd name="TX119" fmla="*/ 229 w 867"/>
                <a:gd name="TY119" fmla="*/ 290 h 787"/>
                <a:gd name="TX120" fmla="*/ 328 w 867"/>
                <a:gd name="TY120" fmla="*/ 386 h 787"/>
                <a:gd name="TX121" fmla="*/ 348 w 867"/>
                <a:gd name="TY121" fmla="*/ 405 h 787"/>
                <a:gd name="TX122" fmla="*/ 353 w 867"/>
                <a:gd name="TY122" fmla="*/ 416 h 787"/>
                <a:gd name="TX123" fmla="*/ 362 w 867"/>
                <a:gd name="TY123" fmla="*/ 442 h 787"/>
                <a:gd name="TX124" fmla="*/ 227 w 867"/>
                <a:gd name="TY124" fmla="*/ 369 h 787"/>
                <a:gd name="TX125" fmla="*/ 214 w 867"/>
                <a:gd name="TY125" fmla="*/ 354 h 787"/>
                <a:gd name="TX126" fmla="*/ 199 w 867"/>
                <a:gd name="TY126" fmla="*/ 336 h 787"/>
                <a:gd name="TX127" fmla="*/ 164 w 867"/>
                <a:gd name="TY127" fmla="*/ 314 h 787"/>
                <a:gd name="TX128" fmla="*/ 119 w 867"/>
                <a:gd name="TY128" fmla="*/ 301 h 787"/>
                <a:gd name="TX129" fmla="*/ 70 w 867"/>
                <a:gd name="TY129" fmla="*/ 283 h 787"/>
                <a:gd name="TX130" fmla="*/ 41 w 867"/>
                <a:gd name="TY130" fmla="*/ 269 h 787"/>
                <a:gd name="TX131" fmla="*/ 21 w 867"/>
                <a:gd name="TY131" fmla="*/ 239 h 787"/>
                <a:gd name="TX132" fmla="*/ 0 w 867"/>
                <a:gd name="TY132" fmla="*/ 205 h 787"/>
                <a:gd name="TX133" fmla="*/ 17 w 867"/>
                <a:gd name="TY133" fmla="*/ 236 h 787"/>
                <a:gd name="TX134" fmla="*/ 37 w 867"/>
                <a:gd name="TY134" fmla="*/ 271 h 787"/>
                <a:gd name="TX135" fmla="*/ 80 w 867"/>
                <a:gd name="TY135" fmla="*/ 294 h 787"/>
                <a:gd name="TX136" fmla="*/ 124 w 867"/>
                <a:gd name="TY136" fmla="*/ 312 h 787"/>
                <a:gd name="TX137" fmla="*/ 166 w 867"/>
                <a:gd name="TY137" fmla="*/ 328 h 787"/>
                <a:gd name="TX138" fmla="*/ 187 w 867"/>
                <a:gd name="TY138" fmla="*/ 345 h 787"/>
                <a:gd name="TX139" fmla="*/ 129 w 867"/>
                <a:gd name="TY139" fmla="*/ 339 h 787"/>
                <a:gd name="TX140" fmla="*/ 89 w 867"/>
                <a:gd name="TY140" fmla="*/ 341 h 787"/>
                <a:gd name="TX141" fmla="*/ 134 w 867"/>
                <a:gd name="TY141" fmla="*/ 343 h 787"/>
                <a:gd name="TX142" fmla="*/ 171 w 867"/>
                <a:gd name="TY142" fmla="*/ 348 h 787"/>
                <a:gd name="TX143" fmla="*/ 184 w 867"/>
                <a:gd name="TY143" fmla="*/ 355 h 787"/>
                <a:gd name="TX144" fmla="*/ 209 w 867"/>
                <a:gd name="TY144" fmla="*/ 373 h 787"/>
                <a:gd name="TX145" fmla="*/ 209 w 867"/>
                <a:gd name="TY145" fmla="*/ 373 h 787"/>
                <a:gd name="TX146" fmla="*/ 102 w 867"/>
                <a:gd name="TY146" fmla="*/ 391 h 787"/>
                <a:gd name="TX147" fmla="*/ 72 w 867"/>
                <a:gd name="TY147" fmla="*/ 395 h 787"/>
                <a:gd name="TX148" fmla="*/ 44 w 867"/>
                <a:gd name="TY148" fmla="*/ 402 h 787"/>
                <a:gd name="TX149" fmla="*/ 0 w 867"/>
                <a:gd name="TY149" fmla="*/ 396 h 787"/>
                <a:gd name="TX150" fmla="*/ 50 w 867"/>
                <a:gd name="TY150" fmla="*/ 405 h 787"/>
                <a:gd name="TX151" fmla="*/ 127 w 867"/>
                <a:gd name="TY151" fmla="*/ 395 h 787"/>
                <a:gd name="TX152" fmla="*/ 199 w 867"/>
                <a:gd name="TY152" fmla="*/ 390 h 787"/>
                <a:gd name="TX153" fmla="*/ 220 w 867"/>
                <a:gd name="TY153" fmla="*/ 388 h 787"/>
                <a:gd name="TX154" fmla="*/ 227 w 867"/>
                <a:gd name="TY154" fmla="*/ 387 h 787"/>
                <a:gd name="TX155" fmla="*/ 376 w 867"/>
                <a:gd name="TY155" fmla="*/ 487 h 787"/>
                <a:gd name="TX156" fmla="*/ 383 w 867"/>
                <a:gd name="TY156" fmla="*/ 519 h 787"/>
                <a:gd name="TX157" fmla="*/ 380 w 867"/>
                <a:gd name="TY157" fmla="*/ 567 h 787"/>
                <a:gd name="TX158" fmla="*/ 378 w 867"/>
                <a:gd name="TY158" fmla="*/ 603 h 787"/>
                <a:gd name="TX159" fmla="*/ 372 w 867"/>
                <a:gd name="TY159" fmla="*/ 624 h 787"/>
                <a:gd name="TX160" fmla="*/ 326 w 867"/>
                <a:gd name="TY160" fmla="*/ 651 h 787"/>
                <a:gd name="TX161" fmla="*/ 275 w 867"/>
                <a:gd name="TY161" fmla="*/ 651 h 787"/>
                <a:gd name="TX162" fmla="*/ 418 w 867"/>
                <a:gd name="TY162" fmla="*/ 785 h 787"/>
                <a:gd name="TX163" fmla="*/ 561 w 867"/>
                <a:gd name="TY163" fmla="*/ 651 h 787"/>
                <a:gd name="TX164" fmla="*/ 501 w 867"/>
                <a:gd name="TY164" fmla="*/ 651 h 787"/>
                <a:gd name="TX165" fmla="*/ 450 w 867"/>
                <a:gd name="TY165" fmla="*/ 606 h 787"/>
                <a:gd name="TX166" fmla="*/ 450 w 867"/>
                <a:gd name="TY166" fmla="*/ 601 h 787"/>
                <a:gd name="TX167" fmla="*/ 453 w 867"/>
                <a:gd name="TY167" fmla="*/ 561 h 787"/>
                <a:gd name="TX168" fmla="*/ 456 w 867"/>
                <a:gd name="TY168" fmla="*/ 518 h 787"/>
                <a:gd name="TX169" fmla="*/ 456 w 867"/>
                <a:gd name="TY169" fmla="*/ 509 h 787"/>
                <a:gd name="TX170" fmla="*/ 456 w 867"/>
                <a:gd name="TY170" fmla="*/ 493 h 787"/>
                <a:gd name="TX171" fmla="*/ 471 w 867"/>
                <a:gd name="TY171" fmla="*/ 483 h 787"/>
                <a:gd name="TX172" fmla="*/ 567 w 867"/>
                <a:gd name="TY172" fmla="*/ 444 h 787"/>
                <a:gd name="TX173" fmla="*/ 588 w 867"/>
                <a:gd name="TY173" fmla="*/ 435 h 787"/>
                <a:gd name="TX174" fmla="*/ 607 w 867"/>
                <a:gd name="TY174" fmla="*/ 422 h 787"/>
                <a:gd name="TX175" fmla="*/ 645 w 867"/>
                <a:gd name="TY175" fmla="*/ 416 h 787"/>
                <a:gd name="TX176" fmla="*/ 684 w 867"/>
                <a:gd name="TY176" fmla="*/ 415 h 787"/>
                <a:gd name="TX177" fmla="*/ 761 w 867"/>
                <a:gd name="TY177" fmla="*/ 413 h 787"/>
                <a:gd name="TX178" fmla="*/ 799 w 867"/>
                <a:gd name="TY178" fmla="*/ 403 h 787"/>
                <a:gd name="TX179" fmla="*/ 841 w 867"/>
                <a:gd name="TY179" fmla="*/ 370 h 787"/>
                <a:gd name="TX180" fmla="*/ 865 w 867"/>
                <a:gd name="TY180" fmla="*/ 305 h 787"/>
                <a:gd name="TX181" fmla="*/ 861 w 867"/>
                <a:gd name="TY181" fmla="*/ 315 h 78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</a:cxnLst>
              <a:rect l="l" t="t" r="r" b="b"/>
              <a:pathLst>
                <a:path w="867" h="787">
                  <a:moveTo>
                    <a:pt x="861" y="315"/>
                  </a:moveTo>
                  <a:cubicBezTo>
                    <a:pt x="862" y="314"/>
                    <a:pt x="862" y="314"/>
                    <a:pt x="861" y="315"/>
                  </a:cubicBezTo>
                  <a:cubicBezTo>
                    <a:pt x="861" y="315"/>
                    <a:pt x="861" y="315"/>
                    <a:pt x="861" y="315"/>
                  </a:cubicBezTo>
                  <a:cubicBezTo>
                    <a:pt x="861" y="315"/>
                    <a:pt x="861" y="316"/>
                    <a:pt x="861" y="316"/>
                  </a:cubicBezTo>
                  <a:cubicBezTo>
                    <a:pt x="861" y="317"/>
                    <a:pt x="861" y="318"/>
                    <a:pt x="861" y="318"/>
                  </a:cubicBezTo>
                  <a:cubicBezTo>
                    <a:pt x="861" y="318"/>
                    <a:pt x="861" y="318"/>
                    <a:pt x="861" y="317"/>
                  </a:cubicBezTo>
                  <a:cubicBezTo>
                    <a:pt x="858" y="326"/>
                    <a:pt x="855" y="335"/>
                    <a:pt x="852" y="344"/>
                  </a:cubicBezTo>
                  <a:cubicBezTo>
                    <a:pt x="849" y="352"/>
                    <a:pt x="846" y="358"/>
                    <a:pt x="840" y="364"/>
                  </a:cubicBezTo>
                  <a:cubicBezTo>
                    <a:pt x="839" y="366"/>
                    <a:pt x="836" y="368"/>
                    <a:pt x="835" y="369"/>
                  </a:cubicBezTo>
                  <a:cubicBezTo>
                    <a:pt x="824" y="379"/>
                    <a:pt x="811" y="388"/>
                    <a:pt x="799" y="395"/>
                  </a:cubicBezTo>
                  <a:cubicBezTo>
                    <a:pt x="788" y="401"/>
                    <a:pt x="776" y="404"/>
                    <a:pt x="764" y="404"/>
                  </a:cubicBezTo>
                  <a:cubicBezTo>
                    <a:pt x="746" y="405"/>
                    <a:pt x="727" y="403"/>
                    <a:pt x="708" y="403"/>
                  </a:cubicBezTo>
                  <a:cubicBezTo>
                    <a:pt x="684" y="402"/>
                    <a:pt x="659" y="402"/>
                    <a:pt x="635" y="401"/>
                  </a:cubicBezTo>
                  <a:cubicBezTo>
                    <a:pt x="641" y="396"/>
                    <a:pt x="651" y="394"/>
                    <a:pt x="658" y="392"/>
                  </a:cubicBezTo>
                  <a:cubicBezTo>
                    <a:pt x="668" y="388"/>
                    <a:pt x="678" y="385"/>
                    <a:pt x="686" y="380"/>
                  </a:cubicBezTo>
                  <a:cubicBezTo>
                    <a:pt x="700" y="373"/>
                    <a:pt x="713" y="365"/>
                    <a:pt x="726" y="357"/>
                  </a:cubicBezTo>
                  <a:cubicBezTo>
                    <a:pt x="732" y="354"/>
                    <a:pt x="738" y="350"/>
                    <a:pt x="744" y="347"/>
                  </a:cubicBezTo>
                  <a:cubicBezTo>
                    <a:pt x="749" y="344"/>
                    <a:pt x="755" y="341"/>
                    <a:pt x="759" y="337"/>
                  </a:cubicBezTo>
                  <a:cubicBezTo>
                    <a:pt x="771" y="326"/>
                    <a:pt x="777" y="312"/>
                    <a:pt x="783" y="297"/>
                  </a:cubicBezTo>
                  <a:cubicBezTo>
                    <a:pt x="775" y="310"/>
                    <a:pt x="769" y="324"/>
                    <a:pt x="756" y="334"/>
                  </a:cubicBezTo>
                  <a:cubicBezTo>
                    <a:pt x="750" y="340"/>
                    <a:pt x="738" y="343"/>
                    <a:pt x="731" y="347"/>
                  </a:cubicBezTo>
                  <a:cubicBezTo>
                    <a:pt x="724" y="351"/>
                    <a:pt x="717" y="354"/>
                    <a:pt x="709" y="357"/>
                  </a:cubicBezTo>
                  <a:cubicBezTo>
                    <a:pt x="696" y="362"/>
                    <a:pt x="685" y="369"/>
                    <a:pt x="672" y="373"/>
                  </a:cubicBezTo>
                  <a:cubicBezTo>
                    <a:pt x="659" y="378"/>
                    <a:pt x="644" y="381"/>
                    <a:pt x="631" y="386"/>
                  </a:cubicBezTo>
                  <a:cubicBezTo>
                    <a:pt x="616" y="392"/>
                    <a:pt x="604" y="401"/>
                    <a:pt x="591" y="409"/>
                  </a:cubicBezTo>
                  <a:cubicBezTo>
                    <a:pt x="593" y="400"/>
                    <a:pt x="595" y="385"/>
                    <a:pt x="597" y="378"/>
                  </a:cubicBezTo>
                  <a:cubicBezTo>
                    <a:pt x="599" y="371"/>
                    <a:pt x="602" y="365"/>
                    <a:pt x="605" y="359"/>
                  </a:cubicBezTo>
                  <a:cubicBezTo>
                    <a:pt x="614" y="348"/>
                    <a:pt x="625" y="336"/>
                    <a:pt x="637" y="328"/>
                  </a:cubicBezTo>
                  <a:cubicBezTo>
                    <a:pt x="650" y="320"/>
                    <a:pt x="659" y="311"/>
                    <a:pt x="666" y="299"/>
                  </a:cubicBezTo>
                  <a:cubicBezTo>
                    <a:pt x="668" y="291"/>
                    <a:pt x="670" y="283"/>
                    <a:pt x="670" y="275"/>
                  </a:cubicBezTo>
                  <a:cubicBezTo>
                    <a:pt x="670" y="272"/>
                    <a:pt x="670" y="269"/>
                    <a:pt x="670" y="266"/>
                  </a:cubicBezTo>
                  <a:cubicBezTo>
                    <a:pt x="668" y="255"/>
                    <a:pt x="665" y="243"/>
                    <a:pt x="663" y="231"/>
                  </a:cubicBezTo>
                  <a:cubicBezTo>
                    <a:pt x="664" y="243"/>
                    <a:pt x="665" y="255"/>
                    <a:pt x="666" y="267"/>
                  </a:cubicBezTo>
                  <a:cubicBezTo>
                    <a:pt x="666" y="269"/>
                    <a:pt x="666" y="272"/>
                    <a:pt x="666" y="275"/>
                  </a:cubicBezTo>
                  <a:cubicBezTo>
                    <a:pt x="665" y="289"/>
                    <a:pt x="657" y="301"/>
                    <a:pt x="645" y="311"/>
                  </a:cubicBezTo>
                  <a:cubicBezTo>
                    <a:pt x="635" y="318"/>
                    <a:pt x="624" y="324"/>
                    <a:pt x="613" y="331"/>
                  </a:cubicBezTo>
                  <a:cubicBezTo>
                    <a:pt x="600" y="341"/>
                    <a:pt x="589" y="354"/>
                    <a:pt x="582" y="368"/>
                  </a:cubicBezTo>
                  <a:cubicBezTo>
                    <a:pt x="578" y="376"/>
                    <a:pt x="576" y="384"/>
                    <a:pt x="574" y="392"/>
                  </a:cubicBezTo>
                  <a:cubicBezTo>
                    <a:pt x="572" y="401"/>
                    <a:pt x="568" y="411"/>
                    <a:pt x="565" y="420"/>
                  </a:cubicBezTo>
                  <a:cubicBezTo>
                    <a:pt x="536" y="429"/>
                    <a:pt x="506" y="439"/>
                    <a:pt x="477" y="448"/>
                  </a:cubicBezTo>
                  <a:cubicBezTo>
                    <a:pt x="471" y="450"/>
                    <a:pt x="465" y="452"/>
                    <a:pt x="458" y="454"/>
                  </a:cubicBezTo>
                  <a:cubicBezTo>
                    <a:pt x="453" y="456"/>
                    <a:pt x="447" y="458"/>
                    <a:pt x="443" y="453"/>
                  </a:cubicBezTo>
                  <a:cubicBezTo>
                    <a:pt x="440" y="448"/>
                    <a:pt x="438" y="442"/>
                    <a:pt x="436" y="436"/>
                  </a:cubicBezTo>
                  <a:cubicBezTo>
                    <a:pt x="433" y="429"/>
                    <a:pt x="431" y="423"/>
                    <a:pt x="438" y="416"/>
                  </a:cubicBezTo>
                  <a:cubicBezTo>
                    <a:pt x="443" y="410"/>
                    <a:pt x="449" y="405"/>
                    <a:pt x="455" y="399"/>
                  </a:cubicBezTo>
                  <a:cubicBezTo>
                    <a:pt x="473" y="380"/>
                    <a:pt x="495" y="362"/>
                    <a:pt x="511" y="341"/>
                  </a:cubicBezTo>
                  <a:cubicBezTo>
                    <a:pt x="519" y="330"/>
                    <a:pt x="523" y="318"/>
                    <a:pt x="526" y="305"/>
                  </a:cubicBezTo>
                  <a:cubicBezTo>
                    <a:pt x="545" y="288"/>
                    <a:pt x="564" y="271"/>
                    <a:pt x="583" y="253"/>
                  </a:cubicBezTo>
                  <a:cubicBezTo>
                    <a:pt x="587" y="250"/>
                    <a:pt x="591" y="246"/>
                    <a:pt x="596" y="244"/>
                  </a:cubicBezTo>
                  <a:cubicBezTo>
                    <a:pt x="602" y="241"/>
                    <a:pt x="609" y="240"/>
                    <a:pt x="615" y="239"/>
                  </a:cubicBezTo>
                  <a:cubicBezTo>
                    <a:pt x="622" y="237"/>
                    <a:pt x="629" y="234"/>
                    <a:pt x="636" y="230"/>
                  </a:cubicBezTo>
                  <a:cubicBezTo>
                    <a:pt x="649" y="221"/>
                    <a:pt x="656" y="209"/>
                    <a:pt x="664" y="195"/>
                  </a:cubicBezTo>
                  <a:cubicBezTo>
                    <a:pt x="674" y="176"/>
                    <a:pt x="685" y="157"/>
                    <a:pt x="696" y="138"/>
                  </a:cubicBezTo>
                  <a:cubicBezTo>
                    <a:pt x="681" y="161"/>
                    <a:pt x="667" y="184"/>
                    <a:pt x="651" y="206"/>
                  </a:cubicBezTo>
                  <a:cubicBezTo>
                    <a:pt x="641" y="221"/>
                    <a:pt x="625" y="228"/>
                    <a:pt x="607" y="231"/>
                  </a:cubicBezTo>
                  <a:cubicBezTo>
                    <a:pt x="598" y="233"/>
                    <a:pt x="587" y="236"/>
                    <a:pt x="580" y="241"/>
                  </a:cubicBezTo>
                  <a:cubicBezTo>
                    <a:pt x="580" y="241"/>
                    <a:pt x="580" y="241"/>
                    <a:pt x="580" y="242"/>
                  </a:cubicBezTo>
                  <a:cubicBezTo>
                    <a:pt x="577" y="243"/>
                    <a:pt x="573" y="246"/>
                    <a:pt x="571" y="248"/>
                  </a:cubicBezTo>
                  <a:cubicBezTo>
                    <a:pt x="559" y="257"/>
                    <a:pt x="544" y="275"/>
                    <a:pt x="531" y="278"/>
                  </a:cubicBezTo>
                  <a:cubicBezTo>
                    <a:pt x="533" y="265"/>
                    <a:pt x="539" y="252"/>
                    <a:pt x="539" y="238"/>
                  </a:cubicBezTo>
                  <a:cubicBezTo>
                    <a:pt x="540" y="221"/>
                    <a:pt x="538" y="205"/>
                    <a:pt x="531" y="190"/>
                  </a:cubicBezTo>
                  <a:cubicBezTo>
                    <a:pt x="546" y="174"/>
                    <a:pt x="560" y="159"/>
                    <a:pt x="574" y="144"/>
                  </a:cubicBezTo>
                  <a:cubicBezTo>
                    <a:pt x="586" y="132"/>
                    <a:pt x="599" y="119"/>
                    <a:pt x="607" y="104"/>
                  </a:cubicBezTo>
                  <a:cubicBezTo>
                    <a:pt x="611" y="97"/>
                    <a:pt x="613" y="90"/>
                    <a:pt x="614" y="83"/>
                  </a:cubicBezTo>
                  <a:cubicBezTo>
                    <a:pt x="615" y="70"/>
                    <a:pt x="611" y="60"/>
                    <a:pt x="607" y="48"/>
                  </a:cubicBezTo>
                  <a:cubicBezTo>
                    <a:pt x="602" y="32"/>
                    <a:pt x="597" y="16"/>
                    <a:pt x="592" y="0"/>
                  </a:cubicBezTo>
                  <a:cubicBezTo>
                    <a:pt x="594" y="11"/>
                    <a:pt x="597" y="22"/>
                    <a:pt x="599" y="33"/>
                  </a:cubicBezTo>
                  <a:cubicBezTo>
                    <a:pt x="604" y="52"/>
                    <a:pt x="611" y="70"/>
                    <a:pt x="605" y="89"/>
                  </a:cubicBezTo>
                  <a:cubicBezTo>
                    <a:pt x="605" y="89"/>
                    <a:pt x="605" y="90"/>
                    <a:pt x="605" y="90"/>
                  </a:cubicBezTo>
                  <a:cubicBezTo>
                    <a:pt x="599" y="103"/>
                    <a:pt x="590" y="113"/>
                    <a:pt x="580" y="122"/>
                  </a:cubicBezTo>
                  <a:cubicBezTo>
                    <a:pt x="561" y="139"/>
                    <a:pt x="542" y="156"/>
                    <a:pt x="524" y="173"/>
                  </a:cubicBezTo>
                  <a:cubicBezTo>
                    <a:pt x="522" y="169"/>
                    <a:pt x="519" y="164"/>
                    <a:pt x="517" y="159"/>
                  </a:cubicBezTo>
                  <a:cubicBezTo>
                    <a:pt x="502" y="132"/>
                    <a:pt x="468" y="118"/>
                    <a:pt x="455" y="89"/>
                  </a:cubicBezTo>
                  <a:cubicBezTo>
                    <a:pt x="444" y="66"/>
                    <a:pt x="433" y="43"/>
                    <a:pt x="422" y="19"/>
                  </a:cubicBezTo>
                  <a:cubicBezTo>
                    <a:pt x="432" y="46"/>
                    <a:pt x="441" y="73"/>
                    <a:pt x="453" y="99"/>
                  </a:cubicBezTo>
                  <a:cubicBezTo>
                    <a:pt x="453" y="100"/>
                    <a:pt x="454" y="101"/>
                    <a:pt x="454" y="102"/>
                  </a:cubicBezTo>
                  <a:cubicBezTo>
                    <a:pt x="468" y="125"/>
                    <a:pt x="494" y="140"/>
                    <a:pt x="505" y="164"/>
                  </a:cubicBezTo>
                  <a:cubicBezTo>
                    <a:pt x="510" y="178"/>
                    <a:pt x="515" y="191"/>
                    <a:pt x="520" y="204"/>
                  </a:cubicBezTo>
                  <a:cubicBezTo>
                    <a:pt x="528" y="239"/>
                    <a:pt x="515" y="276"/>
                    <a:pt x="498" y="307"/>
                  </a:cubicBezTo>
                  <a:cubicBezTo>
                    <a:pt x="481" y="339"/>
                    <a:pt x="453" y="363"/>
                    <a:pt x="423" y="385"/>
                  </a:cubicBezTo>
                  <a:cubicBezTo>
                    <a:pt x="420" y="387"/>
                    <a:pt x="417" y="389"/>
                    <a:pt x="413" y="388"/>
                  </a:cubicBezTo>
                  <a:cubicBezTo>
                    <a:pt x="409" y="387"/>
                    <a:pt x="406" y="384"/>
                    <a:pt x="404" y="382"/>
                  </a:cubicBezTo>
                  <a:cubicBezTo>
                    <a:pt x="384" y="360"/>
                    <a:pt x="366" y="340"/>
                    <a:pt x="373" y="311"/>
                  </a:cubicBezTo>
                  <a:cubicBezTo>
                    <a:pt x="375" y="298"/>
                    <a:pt x="381" y="287"/>
                    <a:pt x="387" y="276"/>
                  </a:cubicBezTo>
                  <a:cubicBezTo>
                    <a:pt x="393" y="266"/>
                    <a:pt x="395" y="257"/>
                    <a:pt x="395" y="245"/>
                  </a:cubicBezTo>
                  <a:cubicBezTo>
                    <a:pt x="395" y="233"/>
                    <a:pt x="390" y="220"/>
                    <a:pt x="386" y="208"/>
                  </a:cubicBezTo>
                  <a:cubicBezTo>
                    <a:pt x="384" y="203"/>
                    <a:pt x="382" y="198"/>
                    <a:pt x="381" y="193"/>
                  </a:cubicBezTo>
                  <a:cubicBezTo>
                    <a:pt x="381" y="197"/>
                    <a:pt x="382" y="202"/>
                    <a:pt x="383" y="207"/>
                  </a:cubicBezTo>
                  <a:cubicBezTo>
                    <a:pt x="385" y="219"/>
                    <a:pt x="389" y="232"/>
                    <a:pt x="387" y="245"/>
                  </a:cubicBezTo>
                  <a:cubicBezTo>
                    <a:pt x="386" y="248"/>
                    <a:pt x="385" y="250"/>
                    <a:pt x="385" y="253"/>
                  </a:cubicBezTo>
                  <a:cubicBezTo>
                    <a:pt x="382" y="263"/>
                    <a:pt x="375" y="272"/>
                    <a:pt x="369" y="281"/>
                  </a:cubicBezTo>
                  <a:cubicBezTo>
                    <a:pt x="368" y="283"/>
                    <a:pt x="356" y="262"/>
                    <a:pt x="356" y="260"/>
                  </a:cubicBezTo>
                  <a:cubicBezTo>
                    <a:pt x="352" y="253"/>
                    <a:pt x="349" y="243"/>
                    <a:pt x="344" y="237"/>
                  </a:cubicBezTo>
                  <a:cubicBezTo>
                    <a:pt x="331" y="220"/>
                    <a:pt x="309" y="214"/>
                    <a:pt x="290" y="205"/>
                  </a:cubicBezTo>
                  <a:cubicBezTo>
                    <a:pt x="281" y="200"/>
                    <a:pt x="274" y="195"/>
                    <a:pt x="268" y="187"/>
                  </a:cubicBezTo>
                  <a:cubicBezTo>
                    <a:pt x="260" y="177"/>
                    <a:pt x="254" y="164"/>
                    <a:pt x="247" y="153"/>
                  </a:cubicBezTo>
                  <a:cubicBezTo>
                    <a:pt x="237" y="137"/>
                    <a:pt x="228" y="121"/>
                    <a:pt x="218" y="106"/>
                  </a:cubicBezTo>
                  <a:cubicBezTo>
                    <a:pt x="232" y="132"/>
                    <a:pt x="246" y="159"/>
                    <a:pt x="259" y="186"/>
                  </a:cubicBezTo>
                  <a:cubicBezTo>
                    <a:pt x="266" y="197"/>
                    <a:pt x="273" y="205"/>
                    <a:pt x="285" y="212"/>
                  </a:cubicBezTo>
                  <a:cubicBezTo>
                    <a:pt x="304" y="222"/>
                    <a:pt x="327" y="230"/>
                    <a:pt x="337" y="250"/>
                  </a:cubicBezTo>
                  <a:cubicBezTo>
                    <a:pt x="342" y="258"/>
                    <a:pt x="343" y="267"/>
                    <a:pt x="346" y="276"/>
                  </a:cubicBezTo>
                  <a:cubicBezTo>
                    <a:pt x="349" y="285"/>
                    <a:pt x="355" y="293"/>
                    <a:pt x="354" y="302"/>
                  </a:cubicBezTo>
                  <a:cubicBezTo>
                    <a:pt x="354" y="309"/>
                    <a:pt x="349" y="316"/>
                    <a:pt x="348" y="323"/>
                  </a:cubicBezTo>
                  <a:cubicBezTo>
                    <a:pt x="346" y="330"/>
                    <a:pt x="346" y="338"/>
                    <a:pt x="348" y="345"/>
                  </a:cubicBezTo>
                  <a:cubicBezTo>
                    <a:pt x="350" y="354"/>
                    <a:pt x="353" y="363"/>
                    <a:pt x="359" y="371"/>
                  </a:cubicBezTo>
                  <a:cubicBezTo>
                    <a:pt x="338" y="356"/>
                    <a:pt x="318" y="342"/>
                    <a:pt x="298" y="326"/>
                  </a:cubicBezTo>
                  <a:cubicBezTo>
                    <a:pt x="282" y="312"/>
                    <a:pt x="265" y="298"/>
                    <a:pt x="249" y="285"/>
                  </a:cubicBezTo>
                  <a:cubicBezTo>
                    <a:pt x="234" y="273"/>
                    <a:pt x="215" y="262"/>
                    <a:pt x="206" y="247"/>
                  </a:cubicBezTo>
                  <a:cubicBezTo>
                    <a:pt x="197" y="234"/>
                    <a:pt x="193" y="218"/>
                    <a:pt x="187" y="205"/>
                  </a:cubicBezTo>
                  <a:cubicBezTo>
                    <a:pt x="179" y="187"/>
                    <a:pt x="172" y="169"/>
                    <a:pt x="164" y="152"/>
                  </a:cubicBezTo>
                  <a:cubicBezTo>
                    <a:pt x="168" y="165"/>
                    <a:pt x="172" y="178"/>
                    <a:pt x="176" y="190"/>
                  </a:cubicBezTo>
                  <a:cubicBezTo>
                    <a:pt x="179" y="201"/>
                    <a:pt x="183" y="213"/>
                    <a:pt x="186" y="224"/>
                  </a:cubicBezTo>
                  <a:cubicBezTo>
                    <a:pt x="190" y="236"/>
                    <a:pt x="192" y="248"/>
                    <a:pt x="199" y="258"/>
                  </a:cubicBezTo>
                  <a:cubicBezTo>
                    <a:pt x="188" y="253"/>
                    <a:pt x="177" y="248"/>
                    <a:pt x="166" y="244"/>
                  </a:cubicBezTo>
                  <a:cubicBezTo>
                    <a:pt x="165" y="243"/>
                    <a:pt x="160" y="240"/>
                    <a:pt x="157" y="239"/>
                  </a:cubicBezTo>
                  <a:cubicBezTo>
                    <a:pt x="142" y="226"/>
                    <a:pt x="129" y="212"/>
                    <a:pt x="115" y="199"/>
                  </a:cubicBezTo>
                  <a:cubicBezTo>
                    <a:pt x="126" y="213"/>
                    <a:pt x="137" y="229"/>
                    <a:pt x="151" y="242"/>
                  </a:cubicBezTo>
                  <a:cubicBezTo>
                    <a:pt x="153" y="244"/>
                    <a:pt x="155" y="245"/>
                    <a:pt x="156" y="247"/>
                  </a:cubicBezTo>
                  <a:cubicBezTo>
                    <a:pt x="167" y="254"/>
                    <a:pt x="178" y="260"/>
                    <a:pt x="189" y="267"/>
                  </a:cubicBezTo>
                  <a:cubicBezTo>
                    <a:pt x="203" y="275"/>
                    <a:pt x="216" y="282"/>
                    <a:pt x="229" y="290"/>
                  </a:cubicBezTo>
                  <a:cubicBezTo>
                    <a:pt x="261" y="323"/>
                    <a:pt x="294" y="355"/>
                    <a:pt x="328" y="386"/>
                  </a:cubicBezTo>
                  <a:cubicBezTo>
                    <a:pt x="335" y="391"/>
                    <a:pt x="344" y="398"/>
                    <a:pt x="348" y="405"/>
                  </a:cubicBezTo>
                  <a:cubicBezTo>
                    <a:pt x="350" y="408"/>
                    <a:pt x="351" y="412"/>
                    <a:pt x="353" y="416"/>
                  </a:cubicBezTo>
                  <a:cubicBezTo>
                    <a:pt x="356" y="424"/>
                    <a:pt x="359" y="433"/>
                    <a:pt x="362" y="442"/>
                  </a:cubicBezTo>
                  <a:cubicBezTo>
                    <a:pt x="316" y="418"/>
                    <a:pt x="270" y="395"/>
                    <a:pt x="227" y="369"/>
                  </a:cubicBezTo>
                  <a:cubicBezTo>
                    <a:pt x="221" y="365"/>
                    <a:pt x="217" y="359"/>
                    <a:pt x="214" y="354"/>
                  </a:cubicBezTo>
                  <a:cubicBezTo>
                    <a:pt x="209" y="347"/>
                    <a:pt x="204" y="341"/>
                    <a:pt x="199" y="336"/>
                  </a:cubicBezTo>
                  <a:cubicBezTo>
                    <a:pt x="189" y="327"/>
                    <a:pt x="177" y="319"/>
                    <a:pt x="164" y="314"/>
                  </a:cubicBezTo>
                  <a:cubicBezTo>
                    <a:pt x="150" y="309"/>
                    <a:pt x="134" y="306"/>
                    <a:pt x="119" y="301"/>
                  </a:cubicBezTo>
                  <a:cubicBezTo>
                    <a:pt x="103" y="294"/>
                    <a:pt x="86" y="289"/>
                    <a:pt x="70" y="283"/>
                  </a:cubicBezTo>
                  <a:cubicBezTo>
                    <a:pt x="59" y="280"/>
                    <a:pt x="48" y="277"/>
                    <a:pt x="41" y="269"/>
                  </a:cubicBezTo>
                  <a:cubicBezTo>
                    <a:pt x="33" y="260"/>
                    <a:pt x="27" y="249"/>
                    <a:pt x="21" y="239"/>
                  </a:cubicBezTo>
                  <a:cubicBezTo>
                    <a:pt x="14" y="228"/>
                    <a:pt x="6" y="217"/>
                    <a:pt x="0" y="205"/>
                  </a:cubicBezTo>
                  <a:cubicBezTo>
                    <a:pt x="5" y="216"/>
                    <a:pt x="11" y="226"/>
                    <a:pt x="17" y="236"/>
                  </a:cubicBezTo>
                  <a:cubicBezTo>
                    <a:pt x="23" y="247"/>
                    <a:pt x="28" y="260"/>
                    <a:pt x="37" y="271"/>
                  </a:cubicBezTo>
                  <a:cubicBezTo>
                    <a:pt x="48" y="284"/>
                    <a:pt x="64" y="288"/>
                    <a:pt x="80" y="294"/>
                  </a:cubicBezTo>
                  <a:cubicBezTo>
                    <a:pt x="95" y="300"/>
                    <a:pt x="109" y="306"/>
                    <a:pt x="124" y="312"/>
                  </a:cubicBezTo>
                  <a:cubicBezTo>
                    <a:pt x="138" y="317"/>
                    <a:pt x="152" y="323"/>
                    <a:pt x="166" y="328"/>
                  </a:cubicBezTo>
                  <a:cubicBezTo>
                    <a:pt x="175" y="332"/>
                    <a:pt x="181" y="338"/>
                    <a:pt x="187" y="345"/>
                  </a:cubicBezTo>
                  <a:cubicBezTo>
                    <a:pt x="168" y="336"/>
                    <a:pt x="149" y="338"/>
                    <a:pt x="129" y="339"/>
                  </a:cubicBezTo>
                  <a:cubicBezTo>
                    <a:pt x="116" y="339"/>
                    <a:pt x="102" y="340"/>
                    <a:pt x="89" y="341"/>
                  </a:cubicBezTo>
                  <a:cubicBezTo>
                    <a:pt x="104" y="341"/>
                    <a:pt x="119" y="342"/>
                    <a:pt x="134" y="343"/>
                  </a:cubicBezTo>
                  <a:cubicBezTo>
                    <a:pt x="146" y="343"/>
                    <a:pt x="159" y="343"/>
                    <a:pt x="171" y="348"/>
                  </a:cubicBezTo>
                  <a:cubicBezTo>
                    <a:pt x="176" y="350"/>
                    <a:pt x="180" y="352"/>
                    <a:pt x="184" y="355"/>
                  </a:cubicBezTo>
                  <a:cubicBezTo>
                    <a:pt x="192" y="360"/>
                    <a:pt x="201" y="367"/>
                    <a:pt x="209" y="373"/>
                  </a:cubicBezTo>
                  <a:cubicBezTo>
                    <a:pt x="209" y="373"/>
                    <a:pt x="209" y="373"/>
                    <a:pt x="209" y="373"/>
                  </a:cubicBezTo>
                  <a:cubicBezTo>
                    <a:pt x="173" y="379"/>
                    <a:pt x="138" y="386"/>
                    <a:pt x="102" y="391"/>
                  </a:cubicBezTo>
                  <a:cubicBezTo>
                    <a:pt x="92" y="392"/>
                    <a:pt x="82" y="394"/>
                    <a:pt x="72" y="395"/>
                  </a:cubicBezTo>
                  <a:cubicBezTo>
                    <a:pt x="62" y="397"/>
                    <a:pt x="54" y="400"/>
                    <a:pt x="44" y="402"/>
                  </a:cubicBezTo>
                  <a:cubicBezTo>
                    <a:pt x="29" y="406"/>
                    <a:pt x="14" y="403"/>
                    <a:pt x="0" y="396"/>
                  </a:cubicBezTo>
                  <a:cubicBezTo>
                    <a:pt x="16" y="406"/>
                    <a:pt x="32" y="408"/>
                    <a:pt x="50" y="405"/>
                  </a:cubicBezTo>
                  <a:cubicBezTo>
                    <a:pt x="76" y="401"/>
                    <a:pt x="101" y="398"/>
                    <a:pt x="127" y="395"/>
                  </a:cubicBezTo>
                  <a:cubicBezTo>
                    <a:pt x="151" y="394"/>
                    <a:pt x="175" y="392"/>
                    <a:pt x="199" y="390"/>
                  </a:cubicBezTo>
                  <a:cubicBezTo>
                    <a:pt x="206" y="389"/>
                    <a:pt x="213" y="389"/>
                    <a:pt x="220" y="388"/>
                  </a:cubicBezTo>
                  <a:cubicBezTo>
                    <a:pt x="222" y="388"/>
                    <a:pt x="227" y="388"/>
                    <a:pt x="227" y="387"/>
                  </a:cubicBezTo>
                  <a:cubicBezTo>
                    <a:pt x="275" y="422"/>
                    <a:pt x="326" y="454"/>
                    <a:pt x="376" y="487"/>
                  </a:cubicBezTo>
                  <a:cubicBezTo>
                    <a:pt x="387" y="494"/>
                    <a:pt x="384" y="508"/>
                    <a:pt x="383" y="519"/>
                  </a:cubicBezTo>
                  <a:cubicBezTo>
                    <a:pt x="382" y="535"/>
                    <a:pt x="381" y="551"/>
                    <a:pt x="380" y="567"/>
                  </a:cubicBezTo>
                  <a:cubicBezTo>
                    <a:pt x="379" y="579"/>
                    <a:pt x="379" y="591"/>
                    <a:pt x="378" y="603"/>
                  </a:cubicBezTo>
                  <a:cubicBezTo>
                    <a:pt x="377" y="611"/>
                    <a:pt x="375" y="618"/>
                    <a:pt x="372" y="624"/>
                  </a:cubicBezTo>
                  <a:cubicBezTo>
                    <a:pt x="364" y="641"/>
                    <a:pt x="345" y="651"/>
                    <a:pt x="326" y="651"/>
                  </a:cubicBezTo>
                  <a:cubicBezTo>
                    <a:pt x="275" y="651"/>
                    <a:pt x="275" y="651"/>
                    <a:pt x="275" y="651"/>
                  </a:cubicBezTo>
                  <a:cubicBezTo>
                    <a:pt x="275" y="725"/>
                    <a:pt x="339" y="785"/>
                    <a:pt x="418" y="785"/>
                  </a:cubicBezTo>
                  <a:cubicBezTo>
                    <a:pt x="497" y="785"/>
                    <a:pt x="561" y="725"/>
                    <a:pt x="561" y="651"/>
                  </a:cubicBezTo>
                  <a:cubicBezTo>
                    <a:pt x="501" y="651"/>
                    <a:pt x="501" y="651"/>
                    <a:pt x="501" y="651"/>
                  </a:cubicBezTo>
                  <a:cubicBezTo>
                    <a:pt x="474" y="651"/>
                    <a:pt x="451" y="631"/>
                    <a:pt x="450" y="606"/>
                  </a:cubicBezTo>
                  <a:cubicBezTo>
                    <a:pt x="450" y="604"/>
                    <a:pt x="450" y="603"/>
                    <a:pt x="450" y="601"/>
                  </a:cubicBezTo>
                  <a:cubicBezTo>
                    <a:pt x="451" y="588"/>
                    <a:pt x="452" y="574"/>
                    <a:pt x="453" y="561"/>
                  </a:cubicBezTo>
                  <a:cubicBezTo>
                    <a:pt x="454" y="546"/>
                    <a:pt x="455" y="532"/>
                    <a:pt x="456" y="518"/>
                  </a:cubicBezTo>
                  <a:cubicBezTo>
                    <a:pt x="456" y="515"/>
                    <a:pt x="456" y="512"/>
                    <a:pt x="456" y="509"/>
                  </a:cubicBezTo>
                  <a:cubicBezTo>
                    <a:pt x="457" y="504"/>
                    <a:pt x="455" y="498"/>
                    <a:pt x="456" y="493"/>
                  </a:cubicBezTo>
                  <a:cubicBezTo>
                    <a:pt x="458" y="487"/>
                    <a:pt x="466" y="485"/>
                    <a:pt x="471" y="483"/>
                  </a:cubicBezTo>
                  <a:cubicBezTo>
                    <a:pt x="503" y="470"/>
                    <a:pt x="535" y="457"/>
                    <a:pt x="567" y="444"/>
                  </a:cubicBezTo>
                  <a:cubicBezTo>
                    <a:pt x="574" y="441"/>
                    <a:pt x="581" y="438"/>
                    <a:pt x="588" y="435"/>
                  </a:cubicBezTo>
                  <a:cubicBezTo>
                    <a:pt x="595" y="431"/>
                    <a:pt x="601" y="426"/>
                    <a:pt x="607" y="422"/>
                  </a:cubicBezTo>
                  <a:cubicBezTo>
                    <a:pt x="619" y="414"/>
                    <a:pt x="632" y="417"/>
                    <a:pt x="645" y="416"/>
                  </a:cubicBezTo>
                  <a:cubicBezTo>
                    <a:pt x="658" y="416"/>
                    <a:pt x="671" y="416"/>
                    <a:pt x="684" y="415"/>
                  </a:cubicBezTo>
                  <a:cubicBezTo>
                    <a:pt x="710" y="415"/>
                    <a:pt x="735" y="414"/>
                    <a:pt x="761" y="413"/>
                  </a:cubicBezTo>
                  <a:cubicBezTo>
                    <a:pt x="774" y="413"/>
                    <a:pt x="788" y="411"/>
                    <a:pt x="799" y="403"/>
                  </a:cubicBezTo>
                  <a:cubicBezTo>
                    <a:pt x="813" y="393"/>
                    <a:pt x="828" y="382"/>
                    <a:pt x="841" y="370"/>
                  </a:cubicBezTo>
                  <a:cubicBezTo>
                    <a:pt x="856" y="352"/>
                    <a:pt x="859" y="327"/>
                    <a:pt x="865" y="305"/>
                  </a:cubicBezTo>
                  <a:cubicBezTo>
                    <a:pt x="864" y="308"/>
                    <a:pt x="863" y="312"/>
                    <a:pt x="861" y="315"/>
                  </a:cubicBezTo>
                  <a:close/>
                </a:path>
              </a:pathLst>
            </a:custGeom>
            <a:solidFill>
              <a:srgbClr val="A05000">
                <a:alpha val="84073"/>
              </a:srgb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2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88255" y="873919"/>
            <a:ext cx="384334" cy="391954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16542" y="2906554"/>
            <a:ext cx="431483" cy="4229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63891" y="1915478"/>
            <a:ext cx="345758" cy="36957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7154" y="977265"/>
            <a:ext cx="360045" cy="38290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63942" y="2777967"/>
            <a:ext cx="717709" cy="59864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22270" y="2160270"/>
            <a:ext cx="975360" cy="53530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3094" y="1986915"/>
            <a:ext cx="1749743" cy="225743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8667" y="1048227"/>
            <a:ext cx="290513" cy="32813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83292" y="1601629"/>
            <a:ext cx="381953" cy="38671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2163" y="2828925"/>
            <a:ext cx="526256" cy="534353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01754" y="1312069"/>
            <a:ext cx="491966" cy="48768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96189" y="3086577"/>
            <a:ext cx="384810" cy="39290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24814" y="3073242"/>
            <a:ext cx="353854" cy="393859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50682" y="2198846"/>
            <a:ext cx="1082993" cy="33051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94496" y="1402080"/>
            <a:ext cx="640080" cy="42481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3" name="텍스트 상자 32"/>
          <p:cNvSpPr txBox="1">
            <a:spLocks/>
          </p:cNvSpPr>
          <p:nvPr/>
        </p:nvSpPr>
        <p:spPr>
          <a:xfrm>
            <a:off x="468631" y="1960721"/>
            <a:ext cx="8675846" cy="11772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685800"/>
            <a:r>
              <a:rPr sz="7200" dirty="0">
                <a:latin typeface="G마켓 산스 TTF Bold" pitchFamily="2" charset="-127"/>
                <a:ea typeface="G마켓 산스 TTF Bold" pitchFamily="2" charset="-127"/>
              </a:rPr>
              <a:t>[                             ]</a:t>
            </a:r>
            <a:endParaRPr lang="ko-KR" altLang="en-US" sz="72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2"/>
          <p:cNvGrpSpPr/>
          <p:nvPr/>
        </p:nvGrpSpPr>
        <p:grpSpPr>
          <a:xfrm>
            <a:off x="573405" y="1298258"/>
            <a:ext cx="2948464" cy="2948464"/>
            <a:chOff x="764540" y="1731010"/>
            <a:chExt cx="3931285" cy="3931285"/>
          </a:xfrm>
        </p:grpSpPr>
        <p:sp>
          <p:nvSpPr>
            <p:cNvPr id="54" name="도형 53"/>
            <p:cNvSpPr>
              <a:spLocks/>
            </p:cNvSpPr>
            <p:nvPr/>
          </p:nvSpPr>
          <p:spPr>
            <a:xfrm>
              <a:off x="764540" y="1731010"/>
              <a:ext cx="3931285" cy="3931285"/>
            </a:xfrm>
            <a:prstGeom prst="roundRect">
              <a:avLst>
                <a:gd name="adj" fmla="val 15278"/>
              </a:avLst>
            </a:prstGeom>
            <a:solidFill>
              <a:srgbClr val="C0CF3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685800"/>
              <a:endParaRPr lang="ko-KR" altLang="en-US" sz="14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8" name="도형 57"/>
            <p:cNvSpPr>
              <a:spLocks/>
            </p:cNvSpPr>
            <p:nvPr/>
          </p:nvSpPr>
          <p:spPr>
            <a:xfrm>
              <a:off x="1581785" y="3360421"/>
              <a:ext cx="365125" cy="365125"/>
            </a:xfrm>
            <a:prstGeom prst="roundRect">
              <a:avLst>
                <a:gd name="adj" fmla="val 15278"/>
              </a:avLst>
            </a:prstGeom>
            <a:solidFill>
              <a:srgbClr val="455F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685800"/>
              <a:endParaRPr lang="ko-KR" altLang="en-US" sz="14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9" name="도형 58"/>
            <p:cNvSpPr>
              <a:spLocks/>
            </p:cNvSpPr>
            <p:nvPr/>
          </p:nvSpPr>
          <p:spPr>
            <a:xfrm>
              <a:off x="1184275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일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0" name="도형 59"/>
            <p:cNvSpPr>
              <a:spLocks/>
            </p:cNvSpPr>
            <p:nvPr/>
          </p:nvSpPr>
          <p:spPr>
            <a:xfrm>
              <a:off x="1661795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월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2" name="도형 61"/>
            <p:cNvSpPr>
              <a:spLocks/>
            </p:cNvSpPr>
            <p:nvPr/>
          </p:nvSpPr>
          <p:spPr>
            <a:xfrm>
              <a:off x="2149475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화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4" name="도형 63"/>
            <p:cNvSpPr>
              <a:spLocks/>
            </p:cNvSpPr>
            <p:nvPr/>
          </p:nvSpPr>
          <p:spPr>
            <a:xfrm>
              <a:off x="2637155" y="2738121"/>
              <a:ext cx="205740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수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5" name="도형 64"/>
            <p:cNvSpPr>
              <a:spLocks/>
            </p:cNvSpPr>
            <p:nvPr/>
          </p:nvSpPr>
          <p:spPr>
            <a:xfrm>
              <a:off x="3105150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목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6" name="도형 65"/>
            <p:cNvSpPr>
              <a:spLocks/>
            </p:cNvSpPr>
            <p:nvPr/>
          </p:nvSpPr>
          <p:spPr>
            <a:xfrm>
              <a:off x="3576320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금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8" name="도형 67"/>
            <p:cNvSpPr>
              <a:spLocks/>
            </p:cNvSpPr>
            <p:nvPr/>
          </p:nvSpPr>
          <p:spPr>
            <a:xfrm>
              <a:off x="4041774" y="2738121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토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9" name="도형 68"/>
            <p:cNvSpPr>
              <a:spLocks/>
            </p:cNvSpPr>
            <p:nvPr/>
          </p:nvSpPr>
          <p:spPr>
            <a:xfrm>
              <a:off x="3587750" y="3039745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6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>
              <a:off x="4064000" y="3039745"/>
              <a:ext cx="149613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1" name="도형 70"/>
            <p:cNvSpPr>
              <a:spLocks/>
            </p:cNvSpPr>
            <p:nvPr/>
          </p:nvSpPr>
          <p:spPr>
            <a:xfrm>
              <a:off x="1210945" y="3409950"/>
              <a:ext cx="16243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8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2" name="도형 71"/>
            <p:cNvSpPr>
              <a:spLocks/>
            </p:cNvSpPr>
            <p:nvPr/>
          </p:nvSpPr>
          <p:spPr>
            <a:xfrm>
              <a:off x="1685925" y="3409950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b="1" dirty="0">
                  <a:solidFill>
                    <a:srgbClr val="F0F0F0"/>
                  </a:solidFill>
                  <a:latin typeface="G마켓 산스 TTF Bold" pitchFamily="2" charset="-127"/>
                  <a:ea typeface="G마켓 산스 TTF Bold" pitchFamily="2" charset="-127"/>
                </a:rPr>
                <a:t>9</a:t>
              </a:r>
              <a:endParaRPr lang="ko-KR" altLang="en-US" sz="1400" b="1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3" name="도형 72"/>
            <p:cNvSpPr>
              <a:spLocks/>
            </p:cNvSpPr>
            <p:nvPr/>
          </p:nvSpPr>
          <p:spPr>
            <a:xfrm>
              <a:off x="2098675" y="3409950"/>
              <a:ext cx="282128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10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4" name="도형 73"/>
            <p:cNvSpPr>
              <a:spLocks/>
            </p:cNvSpPr>
            <p:nvPr/>
          </p:nvSpPr>
          <p:spPr>
            <a:xfrm>
              <a:off x="2588895" y="3409950"/>
              <a:ext cx="22655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11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5" name="도형 74"/>
            <p:cNvSpPr>
              <a:spLocks/>
            </p:cNvSpPr>
            <p:nvPr/>
          </p:nvSpPr>
          <p:spPr>
            <a:xfrm>
              <a:off x="3049270" y="3409950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12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6" name="도형 75"/>
            <p:cNvSpPr>
              <a:spLocks/>
            </p:cNvSpPr>
            <p:nvPr/>
          </p:nvSpPr>
          <p:spPr>
            <a:xfrm>
              <a:off x="3524250" y="3409950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13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7" name="도형 76"/>
            <p:cNvSpPr>
              <a:spLocks/>
            </p:cNvSpPr>
            <p:nvPr/>
          </p:nvSpPr>
          <p:spPr>
            <a:xfrm>
              <a:off x="4000500" y="3409950"/>
              <a:ext cx="277853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14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8" name="도형 77"/>
            <p:cNvSpPr>
              <a:spLocks/>
            </p:cNvSpPr>
            <p:nvPr/>
          </p:nvSpPr>
          <p:spPr>
            <a:xfrm>
              <a:off x="1144271" y="3776344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15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0" name="도형 79"/>
            <p:cNvSpPr>
              <a:spLocks/>
            </p:cNvSpPr>
            <p:nvPr/>
          </p:nvSpPr>
          <p:spPr>
            <a:xfrm>
              <a:off x="2095500" y="3776344"/>
              <a:ext cx="26502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1" name="도형 80"/>
            <p:cNvSpPr>
              <a:spLocks/>
            </p:cNvSpPr>
            <p:nvPr/>
          </p:nvSpPr>
          <p:spPr>
            <a:xfrm>
              <a:off x="2593340" y="3776344"/>
              <a:ext cx="27571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18</a:t>
              </a:r>
              <a:endParaRPr lang="ko-KR" altLang="en-US" sz="1400" b="1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2" name="도형 81"/>
            <p:cNvSpPr>
              <a:spLocks/>
            </p:cNvSpPr>
            <p:nvPr/>
          </p:nvSpPr>
          <p:spPr>
            <a:xfrm>
              <a:off x="3046094" y="3776344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19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3" name="도형 82"/>
            <p:cNvSpPr>
              <a:spLocks/>
            </p:cNvSpPr>
            <p:nvPr/>
          </p:nvSpPr>
          <p:spPr>
            <a:xfrm>
              <a:off x="3521074" y="3776344"/>
              <a:ext cx="32914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20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4" name="도형 83"/>
            <p:cNvSpPr>
              <a:spLocks/>
            </p:cNvSpPr>
            <p:nvPr/>
          </p:nvSpPr>
          <p:spPr>
            <a:xfrm>
              <a:off x="3997325" y="3776344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21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5" name="도형 84"/>
            <p:cNvSpPr>
              <a:spLocks/>
            </p:cNvSpPr>
            <p:nvPr/>
          </p:nvSpPr>
          <p:spPr>
            <a:xfrm>
              <a:off x="1144271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22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8" name="도형 87"/>
            <p:cNvSpPr>
              <a:spLocks/>
            </p:cNvSpPr>
            <p:nvPr/>
          </p:nvSpPr>
          <p:spPr>
            <a:xfrm>
              <a:off x="2569845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25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9" name="도형 88"/>
            <p:cNvSpPr>
              <a:spLocks/>
            </p:cNvSpPr>
            <p:nvPr/>
          </p:nvSpPr>
          <p:spPr>
            <a:xfrm>
              <a:off x="3046094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26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0" name="도형 89"/>
            <p:cNvSpPr>
              <a:spLocks/>
            </p:cNvSpPr>
            <p:nvPr/>
          </p:nvSpPr>
          <p:spPr>
            <a:xfrm>
              <a:off x="3521074" y="4146550"/>
              <a:ext cx="309915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1" name="도형 90"/>
            <p:cNvSpPr>
              <a:spLocks/>
            </p:cNvSpPr>
            <p:nvPr/>
          </p:nvSpPr>
          <p:spPr>
            <a:xfrm>
              <a:off x="3997325" y="4146550"/>
              <a:ext cx="32273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28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" name="도형 91"/>
            <p:cNvSpPr>
              <a:spLocks/>
            </p:cNvSpPr>
            <p:nvPr/>
          </p:nvSpPr>
          <p:spPr>
            <a:xfrm>
              <a:off x="1144271" y="4518024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29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>
              <a:off x="2111375" y="4518024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31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0" name="텍스트 상자 99"/>
            <p:cNvSpPr txBox="1">
              <a:spLocks/>
            </p:cNvSpPr>
            <p:nvPr/>
          </p:nvSpPr>
          <p:spPr>
            <a:xfrm>
              <a:off x="2221144" y="1854201"/>
              <a:ext cx="1002839" cy="841256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algn="ctr" defTabSz="685800"/>
              <a:r>
                <a:rPr sz="2100" dirty="0">
                  <a:solidFill>
                    <a:schemeClr val="bg1">
                      <a:lumMod val="95000"/>
                      <a:lumOff val="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12월</a:t>
              </a:r>
              <a:endParaRPr lang="ko-KR" altLang="en-US" sz="21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  <a:p>
              <a:pPr algn="ctr" defTabSz="685800"/>
              <a:r>
                <a:rPr sz="1400" dirty="0">
                  <a:solidFill>
                    <a:schemeClr val="bg1">
                      <a:lumMod val="95000"/>
                      <a:lumOff val="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2019</a:t>
              </a:r>
              <a:endParaRPr lang="ko-KR" altLang="en-US" sz="14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101" name="도형 100"/>
          <p:cNvSpPr>
            <a:spLocks/>
          </p:cNvSpPr>
          <p:nvPr/>
        </p:nvSpPr>
        <p:spPr>
          <a:xfrm>
            <a:off x="4113848" y="1369695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9일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2" name="도형 101"/>
          <p:cNvSpPr>
            <a:spLocks/>
          </p:cNvSpPr>
          <p:nvPr/>
        </p:nvSpPr>
        <p:spPr>
          <a:xfrm>
            <a:off x="4862989" y="1369695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11/28(목) - 12/08(일) : </a:t>
            </a:r>
            <a:r>
              <a:rPr sz="9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기획</a:t>
            </a:r>
            <a:r>
              <a:rPr sz="9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회의</a:t>
            </a:r>
            <a:endParaRPr lang="ko-KR" altLang="en-US" sz="9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12/09(월)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기획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보고서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제출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및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발표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3" name="도형 102"/>
          <p:cNvSpPr>
            <a:spLocks/>
          </p:cNvSpPr>
          <p:nvPr/>
        </p:nvSpPr>
        <p:spPr>
          <a:xfrm>
            <a:off x="4113848" y="2093595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16일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4" name="도형 103"/>
          <p:cNvSpPr>
            <a:spLocks/>
          </p:cNvSpPr>
          <p:nvPr/>
        </p:nvSpPr>
        <p:spPr>
          <a:xfrm>
            <a:off x="4862989" y="2093595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12/09(월) - 12/15(일) : UI </a:t>
            </a:r>
            <a:r>
              <a:rPr sz="9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endParaRPr lang="ko-KR" altLang="en-US" sz="9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12/16(월) : UI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보고서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제출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5" name="도형 104"/>
          <p:cNvSpPr>
            <a:spLocks/>
          </p:cNvSpPr>
          <p:nvPr/>
        </p:nvSpPr>
        <p:spPr>
          <a:xfrm>
            <a:off x="4113848" y="2817019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30일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6" name="도형 105"/>
          <p:cNvSpPr>
            <a:spLocks/>
          </p:cNvSpPr>
          <p:nvPr/>
        </p:nvSpPr>
        <p:spPr>
          <a:xfrm>
            <a:off x="4862989" y="2817019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12/16(월) - 12/29(일) : DB </a:t>
            </a:r>
            <a:r>
              <a:rPr sz="9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endParaRPr lang="ko-KR" altLang="en-US" sz="9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12/30(월) : DB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보고서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제출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9" name="도형 108"/>
          <p:cNvSpPr>
            <a:spLocks/>
          </p:cNvSpPr>
          <p:nvPr/>
        </p:nvSpPr>
        <p:spPr>
          <a:xfrm>
            <a:off x="917734" y="2302669"/>
            <a:ext cx="77153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rPr>
              <a:t>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F4433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0" name="도형 109"/>
          <p:cNvSpPr>
            <a:spLocks/>
          </p:cNvSpPr>
          <p:nvPr/>
        </p:nvSpPr>
        <p:spPr>
          <a:xfrm>
            <a:off x="1227297" y="3122296"/>
            <a:ext cx="240450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23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1" name="도형 110"/>
          <p:cNvSpPr>
            <a:spLocks/>
          </p:cNvSpPr>
          <p:nvPr/>
        </p:nvSpPr>
        <p:spPr>
          <a:xfrm>
            <a:off x="1266349" y="2298383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2" name="도형 111"/>
          <p:cNvSpPr>
            <a:spLocks/>
          </p:cNvSpPr>
          <p:nvPr/>
        </p:nvSpPr>
        <p:spPr>
          <a:xfrm>
            <a:off x="1634014" y="2290763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3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3" name="도형 112"/>
          <p:cNvSpPr>
            <a:spLocks/>
          </p:cNvSpPr>
          <p:nvPr/>
        </p:nvSpPr>
        <p:spPr>
          <a:xfrm>
            <a:off x="1996440" y="2293621"/>
            <a:ext cx="123432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4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>
            <a:off x="2348865" y="2292668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5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5" name="텍스트 상자 114"/>
          <p:cNvSpPr txBox="1">
            <a:spLocks/>
          </p:cNvSpPr>
          <p:nvPr/>
        </p:nvSpPr>
        <p:spPr>
          <a:xfrm>
            <a:off x="2266474" y="320993"/>
            <a:ext cx="4618673" cy="438150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/>
          <a:p>
            <a:pPr algn="ctr" defTabSz="685800"/>
            <a:r>
              <a:rPr sz="2400" spc="-113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개발</a:t>
            </a:r>
            <a:r>
              <a:rPr sz="2400" spc="-113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400" spc="-113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일정</a:t>
            </a:r>
            <a:r>
              <a:rPr sz="2400" spc="-113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: 2019</a:t>
            </a:r>
            <a:endParaRPr lang="ko-KR" altLang="en-US" sz="24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6" name="도형 115"/>
          <p:cNvSpPr>
            <a:spLocks/>
          </p:cNvSpPr>
          <p:nvPr/>
        </p:nvSpPr>
        <p:spPr>
          <a:xfrm>
            <a:off x="1186339" y="2818448"/>
            <a:ext cx="273844" cy="273844"/>
          </a:xfrm>
          <a:prstGeom prst="roundRect">
            <a:avLst>
              <a:gd name="adj" fmla="val 15278"/>
            </a:avLst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7" name="도형 116"/>
          <p:cNvSpPr>
            <a:spLocks/>
          </p:cNvSpPr>
          <p:nvPr/>
        </p:nvSpPr>
        <p:spPr>
          <a:xfrm>
            <a:off x="1228725" y="2849404"/>
            <a:ext cx="20518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b="1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16</a:t>
            </a:r>
            <a:endParaRPr lang="ko-KR" altLang="en-US" sz="1400" b="1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8" name="도형 117"/>
          <p:cNvSpPr>
            <a:spLocks/>
          </p:cNvSpPr>
          <p:nvPr/>
        </p:nvSpPr>
        <p:spPr>
          <a:xfrm>
            <a:off x="1192530" y="3348514"/>
            <a:ext cx="273844" cy="273844"/>
          </a:xfrm>
          <a:prstGeom prst="roundRect">
            <a:avLst>
              <a:gd name="adj" fmla="val 15278"/>
            </a:avLst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9" name="도형 118"/>
          <p:cNvSpPr>
            <a:spLocks/>
          </p:cNvSpPr>
          <p:nvPr/>
        </p:nvSpPr>
        <p:spPr>
          <a:xfrm>
            <a:off x="1212057" y="3391377"/>
            <a:ext cx="246862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b="1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30</a:t>
            </a:r>
            <a:endParaRPr lang="ko-KR" altLang="en-US" sz="1400" b="1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0" name="도형 119"/>
          <p:cNvSpPr>
            <a:spLocks/>
          </p:cNvSpPr>
          <p:nvPr/>
        </p:nvSpPr>
        <p:spPr>
          <a:xfrm>
            <a:off x="1582103" y="3116104"/>
            <a:ext cx="24365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24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2"/>
          <p:cNvGrpSpPr/>
          <p:nvPr/>
        </p:nvGrpSpPr>
        <p:grpSpPr>
          <a:xfrm>
            <a:off x="573405" y="1298258"/>
            <a:ext cx="2948464" cy="3397091"/>
            <a:chOff x="764540" y="1731010"/>
            <a:chExt cx="3931285" cy="4529455"/>
          </a:xfrm>
        </p:grpSpPr>
        <p:sp>
          <p:nvSpPr>
            <p:cNvPr id="54" name="도형 53"/>
            <p:cNvSpPr>
              <a:spLocks/>
            </p:cNvSpPr>
            <p:nvPr/>
          </p:nvSpPr>
          <p:spPr>
            <a:xfrm>
              <a:off x="764540" y="1731010"/>
              <a:ext cx="3931285" cy="4529455"/>
            </a:xfrm>
            <a:prstGeom prst="roundRect">
              <a:avLst>
                <a:gd name="adj" fmla="val 15278"/>
              </a:avLst>
            </a:prstGeom>
            <a:solidFill>
              <a:srgbClr val="C0CF3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685800"/>
              <a:endParaRPr lang="ko-KR" altLang="en-US" sz="14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8" name="도형 57"/>
            <p:cNvSpPr>
              <a:spLocks/>
            </p:cNvSpPr>
            <p:nvPr/>
          </p:nvSpPr>
          <p:spPr>
            <a:xfrm>
              <a:off x="2545715" y="3390900"/>
              <a:ext cx="365125" cy="365125"/>
            </a:xfrm>
            <a:prstGeom prst="roundRect">
              <a:avLst>
                <a:gd name="adj" fmla="val 15278"/>
              </a:avLst>
            </a:prstGeom>
            <a:solidFill>
              <a:srgbClr val="455F5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685800"/>
              <a:endParaRPr lang="ko-KR" altLang="en-US" sz="14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9" name="도형 58"/>
            <p:cNvSpPr>
              <a:spLocks/>
            </p:cNvSpPr>
            <p:nvPr/>
          </p:nvSpPr>
          <p:spPr>
            <a:xfrm>
              <a:off x="1184275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일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0" name="도형 59"/>
            <p:cNvSpPr>
              <a:spLocks/>
            </p:cNvSpPr>
            <p:nvPr/>
          </p:nvSpPr>
          <p:spPr>
            <a:xfrm>
              <a:off x="1661795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월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2" name="도형 61"/>
            <p:cNvSpPr>
              <a:spLocks/>
            </p:cNvSpPr>
            <p:nvPr/>
          </p:nvSpPr>
          <p:spPr>
            <a:xfrm>
              <a:off x="2149475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화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4" name="도형 63"/>
            <p:cNvSpPr>
              <a:spLocks/>
            </p:cNvSpPr>
            <p:nvPr/>
          </p:nvSpPr>
          <p:spPr>
            <a:xfrm>
              <a:off x="2637155" y="2738119"/>
              <a:ext cx="205740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수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5" name="도형 64"/>
            <p:cNvSpPr>
              <a:spLocks/>
            </p:cNvSpPr>
            <p:nvPr/>
          </p:nvSpPr>
          <p:spPr>
            <a:xfrm>
              <a:off x="3105150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목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6" name="도형 65"/>
            <p:cNvSpPr>
              <a:spLocks/>
            </p:cNvSpPr>
            <p:nvPr/>
          </p:nvSpPr>
          <p:spPr>
            <a:xfrm>
              <a:off x="3576320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금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8" name="도형 67"/>
            <p:cNvSpPr>
              <a:spLocks/>
            </p:cNvSpPr>
            <p:nvPr/>
          </p:nvSpPr>
          <p:spPr>
            <a:xfrm>
              <a:off x="4041774" y="2738119"/>
              <a:ext cx="170987" cy="20518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0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토</a:t>
              </a:r>
              <a:endParaRPr lang="ko-KR" altLang="en-US" sz="10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69" name="도형 68"/>
            <p:cNvSpPr>
              <a:spLocks/>
            </p:cNvSpPr>
            <p:nvPr/>
          </p:nvSpPr>
          <p:spPr>
            <a:xfrm>
              <a:off x="3587750" y="3039745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3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>
              <a:off x="4064000" y="3039745"/>
              <a:ext cx="164576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4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1" name="도형 70"/>
            <p:cNvSpPr>
              <a:spLocks/>
            </p:cNvSpPr>
            <p:nvPr/>
          </p:nvSpPr>
          <p:spPr>
            <a:xfrm>
              <a:off x="1210945" y="3409950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5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2" name="도형 71"/>
            <p:cNvSpPr>
              <a:spLocks/>
            </p:cNvSpPr>
            <p:nvPr/>
          </p:nvSpPr>
          <p:spPr>
            <a:xfrm>
              <a:off x="1685925" y="3409950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b="1" dirty="0"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6</a:t>
              </a:r>
              <a:endParaRPr lang="ko-KR" altLang="en-US" sz="1400" b="1" dirty="0"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3" name="도형 72"/>
            <p:cNvSpPr>
              <a:spLocks/>
            </p:cNvSpPr>
            <p:nvPr/>
          </p:nvSpPr>
          <p:spPr>
            <a:xfrm>
              <a:off x="2182495" y="3409950"/>
              <a:ext cx="149613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4" name="도형 73"/>
            <p:cNvSpPr>
              <a:spLocks/>
            </p:cNvSpPr>
            <p:nvPr/>
          </p:nvSpPr>
          <p:spPr>
            <a:xfrm>
              <a:off x="2651760" y="3409950"/>
              <a:ext cx="16243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solidFill>
                    <a:srgbClr val="F0F0F0"/>
                  </a:solidFill>
                  <a:latin typeface="G마켓 산스 TTF Bold" pitchFamily="2" charset="-127"/>
                  <a:ea typeface="G마켓 산스 TTF Bold" pitchFamily="2" charset="-127"/>
                </a:rPr>
                <a:t>8</a:t>
              </a:r>
              <a:endParaRPr lang="ko-KR" altLang="en-US"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5" name="도형 74"/>
            <p:cNvSpPr>
              <a:spLocks/>
            </p:cNvSpPr>
            <p:nvPr/>
          </p:nvSpPr>
          <p:spPr>
            <a:xfrm>
              <a:off x="3112134" y="3409950"/>
              <a:ext cx="160301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9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6" name="도형 75"/>
            <p:cNvSpPr>
              <a:spLocks/>
            </p:cNvSpPr>
            <p:nvPr/>
          </p:nvSpPr>
          <p:spPr>
            <a:xfrm>
              <a:off x="3524250" y="3409950"/>
              <a:ext cx="282128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10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7" name="도형 76"/>
            <p:cNvSpPr>
              <a:spLocks/>
            </p:cNvSpPr>
            <p:nvPr/>
          </p:nvSpPr>
          <p:spPr>
            <a:xfrm>
              <a:off x="4000500" y="3409950"/>
              <a:ext cx="22655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11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78" name="도형 77"/>
            <p:cNvSpPr>
              <a:spLocks/>
            </p:cNvSpPr>
            <p:nvPr/>
          </p:nvSpPr>
          <p:spPr>
            <a:xfrm>
              <a:off x="1144271" y="3776345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12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0" name="도형 79"/>
            <p:cNvSpPr>
              <a:spLocks/>
            </p:cNvSpPr>
            <p:nvPr/>
          </p:nvSpPr>
          <p:spPr>
            <a:xfrm>
              <a:off x="2095500" y="3776345"/>
              <a:ext cx="277853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14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1" name="도형 80"/>
            <p:cNvSpPr>
              <a:spLocks/>
            </p:cNvSpPr>
            <p:nvPr/>
          </p:nvSpPr>
          <p:spPr>
            <a:xfrm>
              <a:off x="2593340" y="3776345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15</a:t>
              </a:r>
              <a:endParaRPr lang="ko-KR" altLang="en-US" sz="1400" b="1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2" name="도형 81"/>
            <p:cNvSpPr>
              <a:spLocks/>
            </p:cNvSpPr>
            <p:nvPr/>
          </p:nvSpPr>
          <p:spPr>
            <a:xfrm>
              <a:off x="3046094" y="3776345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16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3" name="도형 82"/>
            <p:cNvSpPr>
              <a:spLocks/>
            </p:cNvSpPr>
            <p:nvPr/>
          </p:nvSpPr>
          <p:spPr>
            <a:xfrm>
              <a:off x="3521074" y="3776345"/>
              <a:ext cx="26502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17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4" name="도형 83"/>
            <p:cNvSpPr>
              <a:spLocks/>
            </p:cNvSpPr>
            <p:nvPr/>
          </p:nvSpPr>
          <p:spPr>
            <a:xfrm>
              <a:off x="3997325" y="3776345"/>
              <a:ext cx="275717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18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5" name="도형 84"/>
            <p:cNvSpPr>
              <a:spLocks/>
            </p:cNvSpPr>
            <p:nvPr/>
          </p:nvSpPr>
          <p:spPr>
            <a:xfrm>
              <a:off x="1144271" y="4146550"/>
              <a:ext cx="27357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19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8" name="도형 87"/>
            <p:cNvSpPr>
              <a:spLocks/>
            </p:cNvSpPr>
            <p:nvPr/>
          </p:nvSpPr>
          <p:spPr>
            <a:xfrm>
              <a:off x="2569845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22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89" name="도형 88"/>
            <p:cNvSpPr>
              <a:spLocks/>
            </p:cNvSpPr>
            <p:nvPr/>
          </p:nvSpPr>
          <p:spPr>
            <a:xfrm>
              <a:off x="3046094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23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0" name="도형 89"/>
            <p:cNvSpPr>
              <a:spLocks/>
            </p:cNvSpPr>
            <p:nvPr/>
          </p:nvSpPr>
          <p:spPr>
            <a:xfrm>
              <a:off x="3521074" y="4146550"/>
              <a:ext cx="324875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24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1" name="도형 90"/>
            <p:cNvSpPr>
              <a:spLocks/>
            </p:cNvSpPr>
            <p:nvPr/>
          </p:nvSpPr>
          <p:spPr>
            <a:xfrm>
              <a:off x="3997325" y="4146550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25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" name="도형 91"/>
            <p:cNvSpPr>
              <a:spLocks/>
            </p:cNvSpPr>
            <p:nvPr/>
          </p:nvSpPr>
          <p:spPr>
            <a:xfrm>
              <a:off x="1144271" y="4518025"/>
              <a:ext cx="320600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F44336"/>
                  </a:solidFill>
                  <a:latin typeface="G마켓 산스 TTF Bold" pitchFamily="2" charset="-127"/>
                  <a:ea typeface="G마켓 산스 TTF Bold" pitchFamily="2" charset="-127"/>
                </a:rPr>
                <a:t>26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>
              <a:off x="2111375" y="4518025"/>
              <a:ext cx="322739" cy="28725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0" tIns="0" rIns="0" bIns="0" anchor="t">
              <a:spAutoFit/>
            </a:bodyPr>
            <a:lstStyle/>
            <a:p>
              <a:pPr defTabSz="685800" eaLnBrk="0" hangingPunct="0"/>
              <a:r>
                <a:rPr sz="1400" dirty="0">
                  <a:ln w="9525" cap="flat" cmpd="sng">
                    <a:noFill/>
                    <a:prstDash/>
                  </a:ln>
                  <a:solidFill>
                    <a:srgbClr val="3D5059"/>
                  </a:solidFill>
                  <a:latin typeface="G마켓 산스 TTF Bold" pitchFamily="2" charset="-127"/>
                  <a:ea typeface="G마켓 산스 TTF Bold" pitchFamily="2" charset="-127"/>
                </a:rPr>
                <a:t>28</a:t>
              </a:r>
              <a:endParaRPr lang="ko-KR" altLang="en-US"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0" name="텍스트 상자 99"/>
            <p:cNvSpPr txBox="1">
              <a:spLocks/>
            </p:cNvSpPr>
            <p:nvPr/>
          </p:nvSpPr>
          <p:spPr>
            <a:xfrm>
              <a:off x="1842833" y="1854199"/>
              <a:ext cx="1759457" cy="841256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algn="ctr" defTabSz="685800"/>
              <a:r>
                <a:rPr sz="2100" dirty="0">
                  <a:solidFill>
                    <a:schemeClr val="bg1">
                      <a:lumMod val="95000"/>
                      <a:lumOff val="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1월 / 2월</a:t>
              </a:r>
              <a:endParaRPr lang="ko-KR" altLang="en-US" sz="21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  <a:p>
              <a:pPr algn="ctr" defTabSz="685800"/>
              <a:r>
                <a:rPr sz="1400" dirty="0">
                  <a:solidFill>
                    <a:schemeClr val="bg1">
                      <a:lumMod val="95000"/>
                      <a:lumOff val="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2020</a:t>
              </a:r>
              <a:endParaRPr lang="ko-KR" altLang="en-US" sz="14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101" name="도형 100"/>
          <p:cNvSpPr>
            <a:spLocks/>
          </p:cNvSpPr>
          <p:nvPr/>
        </p:nvSpPr>
        <p:spPr>
          <a:xfrm>
            <a:off x="4113848" y="1369695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1월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8일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2" name="도형 101"/>
          <p:cNvSpPr>
            <a:spLocks/>
          </p:cNvSpPr>
          <p:nvPr/>
        </p:nvSpPr>
        <p:spPr>
          <a:xfrm>
            <a:off x="4862989" y="1369695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12/30(월) - 1/8(수) : </a:t>
            </a:r>
            <a:r>
              <a:rPr sz="9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클래스</a:t>
            </a:r>
            <a:r>
              <a:rPr sz="9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endParaRPr lang="ko-KR" altLang="en-US" sz="9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1/8(수)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클래스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설계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보고서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제출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3" name="도형 102"/>
          <p:cNvSpPr>
            <a:spLocks/>
          </p:cNvSpPr>
          <p:nvPr/>
        </p:nvSpPr>
        <p:spPr>
          <a:xfrm>
            <a:off x="4113848" y="2093595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5일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4" name="도형 103"/>
          <p:cNvSpPr>
            <a:spLocks/>
          </p:cNvSpPr>
          <p:nvPr/>
        </p:nvSpPr>
        <p:spPr>
          <a:xfrm>
            <a:off x="4862989" y="2093595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1/9(목) - 2/5(수)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프로젝트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구현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5" name="도형 104"/>
          <p:cNvSpPr>
            <a:spLocks/>
          </p:cNvSpPr>
          <p:nvPr/>
        </p:nvSpPr>
        <p:spPr>
          <a:xfrm>
            <a:off x="4113848" y="2817019"/>
            <a:ext cx="696754" cy="667703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r>
              <a:rPr sz="900"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2월</a:t>
            </a:r>
            <a:endParaRPr lang="ko-KR" altLang="en-US" sz="900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dirty="0">
                <a:solidFill>
                  <a:schemeClr val="bg1">
                    <a:lumMod val="95000"/>
                    <a:lumOff val="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7일</a:t>
            </a:r>
            <a:endParaRPr lang="ko-KR" altLang="en-US" dirty="0">
              <a:solidFill>
                <a:schemeClr val="bg1">
                  <a:lumMod val="95000"/>
                  <a:lumOff val="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6" name="도형 105"/>
          <p:cNvSpPr>
            <a:spLocks/>
          </p:cNvSpPr>
          <p:nvPr/>
        </p:nvSpPr>
        <p:spPr>
          <a:xfrm>
            <a:off x="4862989" y="2817019"/>
            <a:ext cx="3820478" cy="66770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2/6(목)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베타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테스트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2/7(금) :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프로젝트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발표</a:t>
            </a:r>
            <a:r>
              <a:rPr sz="9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및 </a:t>
            </a:r>
            <a:r>
              <a:rPr sz="9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종강</a:t>
            </a:r>
            <a:endParaRPr lang="ko-KR" altLang="en-US" sz="9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0" name="도형 109"/>
          <p:cNvSpPr>
            <a:spLocks/>
          </p:cNvSpPr>
          <p:nvPr/>
        </p:nvSpPr>
        <p:spPr>
          <a:xfrm>
            <a:off x="1227297" y="3122296"/>
            <a:ext cx="246862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20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3" name="도형 112"/>
          <p:cNvSpPr>
            <a:spLocks/>
          </p:cNvSpPr>
          <p:nvPr/>
        </p:nvSpPr>
        <p:spPr>
          <a:xfrm>
            <a:off x="1996440" y="2293621"/>
            <a:ext cx="84960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>
            <a:off x="2348865" y="2292668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5" name="텍스트 상자 114"/>
          <p:cNvSpPr txBox="1">
            <a:spLocks/>
          </p:cNvSpPr>
          <p:nvPr/>
        </p:nvSpPr>
        <p:spPr>
          <a:xfrm>
            <a:off x="2266474" y="320993"/>
            <a:ext cx="4618673" cy="438150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/>
          <a:p>
            <a:pPr algn="ctr" defTabSz="685800"/>
            <a:r>
              <a:rPr sz="2400" spc="-113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개발</a:t>
            </a:r>
            <a:r>
              <a:rPr sz="2400" spc="-113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400" spc="-113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일정</a:t>
            </a:r>
            <a:r>
              <a:rPr sz="2400" spc="-113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: 2020</a:t>
            </a:r>
            <a:endParaRPr lang="ko-KR" altLang="en-US" sz="24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6" name="도형 115"/>
          <p:cNvSpPr>
            <a:spLocks/>
          </p:cNvSpPr>
          <p:nvPr/>
        </p:nvSpPr>
        <p:spPr>
          <a:xfrm>
            <a:off x="1909763" y="4069080"/>
            <a:ext cx="273844" cy="273844"/>
          </a:xfrm>
          <a:prstGeom prst="roundRect">
            <a:avLst>
              <a:gd name="adj" fmla="val 15278"/>
            </a:avLst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7" name="도형 116"/>
          <p:cNvSpPr>
            <a:spLocks/>
          </p:cNvSpPr>
          <p:nvPr/>
        </p:nvSpPr>
        <p:spPr>
          <a:xfrm>
            <a:off x="1228725" y="2849404"/>
            <a:ext cx="20518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b="1" dirty="0"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13</a:t>
            </a:r>
            <a:endParaRPr lang="ko-KR" altLang="en-US" sz="1400" b="1" dirty="0"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8" name="도형 117"/>
          <p:cNvSpPr>
            <a:spLocks/>
          </p:cNvSpPr>
          <p:nvPr/>
        </p:nvSpPr>
        <p:spPr>
          <a:xfrm>
            <a:off x="2591753" y="4060032"/>
            <a:ext cx="273844" cy="273844"/>
          </a:xfrm>
          <a:prstGeom prst="roundRect">
            <a:avLst>
              <a:gd name="adj" fmla="val 15278"/>
            </a:avLst>
          </a:prstGeom>
          <a:solidFill>
            <a:srgbClr val="455F5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9" name="도형 118"/>
          <p:cNvSpPr>
            <a:spLocks/>
          </p:cNvSpPr>
          <p:nvPr/>
        </p:nvSpPr>
        <p:spPr>
          <a:xfrm>
            <a:off x="1234917" y="3391377"/>
            <a:ext cx="23243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b="1" dirty="0"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27</a:t>
            </a:r>
            <a:endParaRPr lang="ko-KR" altLang="en-US" sz="1400" b="1" dirty="0"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0" name="도형 119"/>
          <p:cNvSpPr>
            <a:spLocks/>
          </p:cNvSpPr>
          <p:nvPr/>
        </p:nvSpPr>
        <p:spPr>
          <a:xfrm>
            <a:off x="1582103" y="3116104"/>
            <a:ext cx="20518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1" name="도형 120"/>
          <p:cNvSpPr>
            <a:spLocks/>
          </p:cNvSpPr>
          <p:nvPr/>
        </p:nvSpPr>
        <p:spPr>
          <a:xfrm>
            <a:off x="1928336" y="3383757"/>
            <a:ext cx="240450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29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2" name="도형 121"/>
          <p:cNvSpPr>
            <a:spLocks/>
          </p:cNvSpPr>
          <p:nvPr/>
        </p:nvSpPr>
        <p:spPr>
          <a:xfrm>
            <a:off x="2279809" y="3382804"/>
            <a:ext cx="246862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30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3" name="도형 122"/>
          <p:cNvSpPr>
            <a:spLocks/>
          </p:cNvSpPr>
          <p:nvPr/>
        </p:nvSpPr>
        <p:spPr>
          <a:xfrm>
            <a:off x="2638425" y="3381852"/>
            <a:ext cx="193834" cy="4308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31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4" name="도형 123"/>
          <p:cNvSpPr>
            <a:spLocks/>
          </p:cNvSpPr>
          <p:nvPr/>
        </p:nvSpPr>
        <p:spPr>
          <a:xfrm>
            <a:off x="3060859" y="3760947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1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5" name="도형 124"/>
          <p:cNvSpPr>
            <a:spLocks/>
          </p:cNvSpPr>
          <p:nvPr/>
        </p:nvSpPr>
        <p:spPr>
          <a:xfrm>
            <a:off x="2683669" y="4090036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7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6" name="도형 125"/>
          <p:cNvSpPr>
            <a:spLocks/>
          </p:cNvSpPr>
          <p:nvPr/>
        </p:nvSpPr>
        <p:spPr>
          <a:xfrm>
            <a:off x="2345532" y="4089083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6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7" name="도형 126"/>
          <p:cNvSpPr>
            <a:spLocks/>
          </p:cNvSpPr>
          <p:nvPr/>
        </p:nvSpPr>
        <p:spPr>
          <a:xfrm>
            <a:off x="1985963" y="4100037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5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8" name="도형 127"/>
          <p:cNvSpPr>
            <a:spLocks/>
          </p:cNvSpPr>
          <p:nvPr/>
        </p:nvSpPr>
        <p:spPr>
          <a:xfrm>
            <a:off x="1639253" y="4100989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4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1290162" y="4110514"/>
            <a:ext cx="193834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3D5059"/>
                </a:solidFill>
                <a:latin typeface="G마켓 산스 TTF Bold" pitchFamily="2" charset="-127"/>
                <a:ea typeface="G마켓 산스 TTF Bold" pitchFamily="2" charset="-127"/>
              </a:rPr>
              <a:t>3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3D5059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0" name="도형 129"/>
          <p:cNvSpPr>
            <a:spLocks/>
          </p:cNvSpPr>
          <p:nvPr/>
        </p:nvSpPr>
        <p:spPr>
          <a:xfrm>
            <a:off x="941070" y="4108609"/>
            <a:ext cx="120226" cy="2154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0" bIns="0" anchor="t">
            <a:spAutoFit/>
          </a:bodyPr>
          <a:lstStyle/>
          <a:p>
            <a:pPr defTabSz="685800" eaLnBrk="0" hangingPunct="0"/>
            <a:r>
              <a:rPr sz="1400" dirty="0">
                <a:ln w="9525" cap="flat" cmpd="sng">
                  <a:noFill/>
                  <a:prstDash/>
                </a:ln>
                <a:solidFill>
                  <a:srgbClr val="F44336"/>
                </a:solidFill>
                <a:latin typeface="G마켓 산스 TTF Bold" pitchFamily="2" charset="-127"/>
                <a:ea typeface="G마켓 산스 TTF Bold" pitchFamily="2" charset="-127"/>
              </a:rPr>
              <a:t>2</a:t>
            </a:r>
            <a:endParaRPr lang="ko-KR" altLang="en-US" sz="1400" dirty="0">
              <a:ln w="9525" cap="flat" cmpd="sng">
                <a:noFill/>
                <a:prstDash/>
              </a:ln>
              <a:solidFill>
                <a:srgbClr val="F4433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3"/>
          <p:cNvSpPr>
            <a:spLocks/>
          </p:cNvSpPr>
          <p:nvPr/>
        </p:nvSpPr>
        <p:spPr>
          <a:xfrm>
            <a:off x="0" y="0"/>
            <a:ext cx="5076056" cy="5168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4" name="도형 4"/>
          <p:cNvSpPr>
            <a:spLocks/>
          </p:cNvSpPr>
          <p:nvPr/>
        </p:nvSpPr>
        <p:spPr>
          <a:xfrm>
            <a:off x="5016341" y="1429"/>
            <a:ext cx="1381125" cy="5142548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6" name="텍스트 상자 2"/>
          <p:cNvSpPr txBox="1">
            <a:spLocks/>
          </p:cNvSpPr>
          <p:nvPr/>
        </p:nvSpPr>
        <p:spPr>
          <a:xfrm>
            <a:off x="323528" y="1304693"/>
            <a:ext cx="4469314" cy="260936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514350" indent="-514350" algn="r" defTabSz="6858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32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설계 및 구현</a:t>
            </a:r>
            <a:endParaRPr lang="en-US" altLang="ko-KR" sz="32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유스케이스</a:t>
            </a:r>
            <a:r>
              <a:rPr lang="en-US" altLang="ko-KR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시퀀스</a:t>
            </a:r>
            <a:r>
              <a:rPr lang="en-US" altLang="ko-KR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클래스다이어그램</a:t>
            </a:r>
            <a:endParaRPr lang="en-US" altLang="ko-KR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스토리보드 및 기능 시현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CONTENT</a:t>
            </a:r>
            <a:r>
              <a:rPr lang="en-US"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2</a:t>
            </a:r>
            <a:endParaRPr lang="ko-KR" altLang="en-US" sz="1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67" name="그림 66" descr="KakaoTalk_20200205_12340853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83518"/>
            <a:ext cx="8640960" cy="4476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3.PNG"/>
          <p:cNvPicPr>
            <a:picLocks noChangeAspect="1"/>
          </p:cNvPicPr>
          <p:nvPr/>
        </p:nvPicPr>
        <p:blipFill>
          <a:blip r:embed="rId2" cstate="print"/>
          <a:srcRect l="68498" r="1363" b="8601"/>
          <a:stretch>
            <a:fillRect/>
          </a:stretch>
        </p:blipFill>
        <p:spPr>
          <a:xfrm>
            <a:off x="4932039" y="483518"/>
            <a:ext cx="2816313" cy="2304256"/>
          </a:xfrm>
          <a:prstGeom prst="rect">
            <a:avLst/>
          </a:prstGeom>
        </p:spPr>
      </p:pic>
      <p:sp>
        <p:nvSpPr>
          <p:cNvPr id="7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altLang="ko-KR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5" name="그림 4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83518"/>
            <a:ext cx="4295215" cy="4155926"/>
          </a:xfrm>
          <a:prstGeom prst="rect">
            <a:avLst/>
          </a:prstGeom>
        </p:spPr>
      </p:pic>
      <p:pic>
        <p:nvPicPr>
          <p:cNvPr id="9" name="그림 8" descr="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016" y="3075806"/>
            <a:ext cx="4320480" cy="14401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36296" y="483518"/>
            <a:ext cx="504056" cy="230425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64088" y="3075806"/>
            <a:ext cx="504056" cy="14401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7218" y="3031356"/>
            <a:ext cx="3462734" cy="1694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59334" y="843558"/>
            <a:ext cx="3064594" cy="1694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5684" y="2296418"/>
            <a:ext cx="3064594" cy="1694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5468" y="4327500"/>
            <a:ext cx="3462734" cy="1694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2.png"/>
          <p:cNvPicPr>
            <a:picLocks noChangeAspect="1"/>
          </p:cNvPicPr>
          <p:nvPr/>
        </p:nvPicPr>
        <p:blipFill>
          <a:blip r:embed="rId2" cstate="print"/>
          <a:srcRect l="5901" r="4326"/>
          <a:stretch>
            <a:fillRect/>
          </a:stretch>
        </p:blipFill>
        <p:spPr>
          <a:xfrm>
            <a:off x="251520" y="483518"/>
            <a:ext cx="8496944" cy="4352748"/>
          </a:xfrm>
          <a:prstGeom prst="rect">
            <a:avLst/>
          </a:prstGeom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altLang="ko-KR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6" name="그림 5" descr="1.PNG"/>
          <p:cNvPicPr>
            <a:picLocks noChangeAspect="1"/>
          </p:cNvPicPr>
          <p:nvPr/>
        </p:nvPicPr>
        <p:blipFill>
          <a:blip r:embed="rId3" cstate="print"/>
          <a:srcRect r="-959" b="51214"/>
          <a:stretch>
            <a:fillRect/>
          </a:stretch>
        </p:blipFill>
        <p:spPr>
          <a:xfrm>
            <a:off x="2915816" y="555526"/>
            <a:ext cx="936104" cy="12241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11560" y="3567162"/>
            <a:ext cx="2016224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722116"/>
            <a:ext cx="1937866" cy="4256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19140" y="2931790"/>
            <a:ext cx="256053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19140" y="3247380"/>
            <a:ext cx="256053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19140" y="3789536"/>
            <a:ext cx="256053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62526" y="3363838"/>
            <a:ext cx="225129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51920" y="1241698"/>
            <a:ext cx="2016224" cy="112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2268" y="1250206"/>
            <a:ext cx="2016224" cy="112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2.PNG"/>
          <p:cNvPicPr>
            <a:picLocks noChangeAspect="1"/>
          </p:cNvPicPr>
          <p:nvPr/>
        </p:nvPicPr>
        <p:blipFill>
          <a:blip r:embed="rId4" cstate="print"/>
          <a:srcRect r="-10252" b="-1927"/>
          <a:stretch>
            <a:fillRect/>
          </a:stretch>
        </p:blipFill>
        <p:spPr>
          <a:xfrm>
            <a:off x="7537028" y="542826"/>
            <a:ext cx="1253497" cy="144016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61194" y="1084982"/>
            <a:ext cx="2310606" cy="1186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19140" y="2054994"/>
            <a:ext cx="2560538" cy="14401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18080" y="2120654"/>
            <a:ext cx="2414360" cy="11226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53490" y="483515"/>
          <a:ext cx="6672740" cy="45237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299618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29961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CUSTOMER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</a:t>
                      </a: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정보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0311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C_NAME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이름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아이디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8633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C_PWD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비밀번호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C_EMAIL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이메일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C_ADDRESS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주소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C_STATUS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탈퇴여부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C_PHONE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전화번호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712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C_ENROLLDATE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가입일자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8633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10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C_LEVEL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회원구분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b="1" dirty="0">
                <a:latin typeface="G마켓 산스 TTF Bold" pitchFamily="2" charset="-127"/>
                <a:ea typeface="G마켓 산스 TTF Bold" pitchFamily="2" charset="-127"/>
              </a:rPr>
              <a:t>CONTENTS</a:t>
            </a:r>
            <a:endParaRPr lang="ko-KR" altLang="en-US" sz="1400" b="1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827584" y="1563638"/>
            <a:ext cx="3965258" cy="22246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457200" indent="-457200" algn="r" defTabSz="685800">
              <a:lnSpc>
                <a:spcPct val="150000"/>
              </a:lnSpc>
              <a:buAutoNum type="arabicPeriod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기획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설계 및 구현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평가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6397943" y="-8096"/>
            <a:ext cx="2762726" cy="5168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5016341" y="1429"/>
            <a:ext cx="1381125" cy="5142548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4393" y="3439954"/>
            <a:ext cx="405289" cy="54483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69" y="3903346"/>
            <a:ext cx="1143476" cy="11434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1253490" y="555526"/>
          <a:ext cx="6672740" cy="42027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300773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00773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 ID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BUSINESS_INFO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사업자 정보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B_SHOP_NO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사업자번호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05793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B_SHOP_NAME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상호명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993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B_CLASS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업종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B_DETAIL_CLASS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업태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B_OWNER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대표자 이름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B_PIC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담당자 연락처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B_SHOP_ADDRESS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사업장 주소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83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B_PERMIT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승인 여부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1253490" y="555523"/>
          <a:ext cx="6672740" cy="44517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294849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294849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PRODUCT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정보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고유번호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298294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P_NAME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이름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P_FINALPRICE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가격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324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P_AMOUNT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판매 수량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CG_CODE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카테고리 코드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L_CODE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지역 코드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P_STARRATE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별점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P_BOARD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게시판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192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33242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10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P_START_DATE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판매 시작일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53490" y="555526"/>
          <a:ext cx="6672740" cy="43072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285274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285274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DEAL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거래 정보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거래번호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28860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거래일자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P_NO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상품 고유번호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2421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D_PRICE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결제금액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D_AMOUNT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수량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D_RECEIVER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수령인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D_REV_DATE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수령일자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D_REV_CHECK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수령여부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2421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10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D_STATUS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결제상태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253490" y="555526"/>
          <a:ext cx="6672740" cy="4319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4453"/>
                <a:gridCol w="1823561"/>
                <a:gridCol w="1107758"/>
                <a:gridCol w="1559243"/>
                <a:gridCol w="847725"/>
              </a:tblGrid>
              <a:tr h="285274">
                <a:tc gridSpan="5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</a:t>
                      </a:r>
                      <a:r>
                        <a:rPr sz="1200" b="0" i="0" kern="1200" dirty="0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G마켓 산스 TTF Medium" charset="0"/>
                          <a:ea typeface="G마켓 산스 TTF Medium" charset="0"/>
                        </a:rPr>
                        <a:t>정의서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285274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SHAREBOARD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테이블 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gridSpan="4"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나눔</a:t>
                      </a: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 </a:t>
                      </a: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게시판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</a:tr>
              <a:tr h="323374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 ID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컬럼</a:t>
                      </a: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 명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형태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KEY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나눔번호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PK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28860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SB_TITLE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글제목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3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SB_CONTENT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글내용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2421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4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SB_CREATEDATE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등록일자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DATE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5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C_NO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회원번호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6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L_CODE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지역코드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7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SB_VIEW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조회수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NUMBER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8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SB_CG_CODE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말머리코드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FK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11468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9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ORIGINAL_FILE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원본파일명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  <a:tr h="322421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10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RENAME_FILE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새파일명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dk1"/>
                          </a:solidFill>
                          <a:latin typeface="G마켓 산스 TTF Medium" charset="0"/>
                          <a:ea typeface="G마켓 산스 TTF Medium" charset="0"/>
                        </a:rPr>
                        <a:t>VARCHAR2</a:t>
                      </a:r>
                      <a:endParaRPr lang="ko-KR" altLang="en-US" sz="1200" b="0" i="0" kern="120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G마켓 산스 TTF Medium" charset="0"/>
                        <a:ea typeface="G마켓 산스 TTF Medium" charset="0"/>
                      </a:endParaRPr>
                    </a:p>
                  </a:txBody>
                  <a:tcPr marL="67628" marR="67628" marT="35243" marB="35243"/>
                </a:tc>
              </a:tr>
            </a:tbl>
          </a:graphicData>
        </a:graphic>
      </p:graphicFrame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주요 </a:t>
            </a:r>
            <a:r>
              <a:rPr lang="en-US" sz="1400" dirty="0" smtClean="0">
                <a:latin typeface="G마켓 산스 TTF Bold" pitchFamily="2" charset="-127"/>
                <a:ea typeface="G마켓 산스 TTF Bold" pitchFamily="2" charset="-127"/>
              </a:rPr>
              <a:t>DB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테이블 정의서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규내\Desktop\학원수업\9_FinalProject\[바이로컬]UML결과물\유스케이스\유스케이스 다이어그램 파이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83518"/>
            <a:ext cx="8074574" cy="4464496"/>
          </a:xfrm>
          <a:prstGeom prst="rect">
            <a:avLst/>
          </a:prstGeom>
          <a:noFill/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유스케이스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규내\Desktop\핫딜-시퀀스, 클래스\핫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83518"/>
            <a:ext cx="8111577" cy="4381401"/>
          </a:xfrm>
          <a:prstGeom prst="rect">
            <a:avLst/>
          </a:prstGeom>
          <a:noFill/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[관리자] 매출관련 공지사항 클래스다이어그램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555526"/>
            <a:ext cx="8323877" cy="4437974"/>
          </a:xfrm>
          <a:prstGeom prst="rect">
            <a:avLst/>
          </a:prstGeom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 descr="[관리자] 게시판 관련 클래스다이어그램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83517"/>
            <a:ext cx="8280920" cy="4464497"/>
          </a:xfrm>
          <a:prstGeom prst="rect">
            <a:avLst/>
          </a:prstGeom>
        </p:spPr>
      </p:pic>
      <p:sp>
        <p:nvSpPr>
          <p:cNvPr id="79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 descr="[관리자] 회원 관련 클래스 다이어그램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483518"/>
            <a:ext cx="8496944" cy="4359982"/>
          </a:xfrm>
          <a:prstGeom prst="rect">
            <a:avLst/>
          </a:prstGeom>
        </p:spPr>
      </p:pic>
      <p:sp>
        <p:nvSpPr>
          <p:cNvPr id="63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규내\Desktop\학원수업\9_FinalProject\[바이로컬]UML결과물\클래스\[마이페이지]클래스(user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656" y="483518"/>
            <a:ext cx="8569600" cy="4320480"/>
          </a:xfrm>
          <a:prstGeom prst="rect">
            <a:avLst/>
          </a:prstGeom>
          <a:noFill/>
        </p:spPr>
      </p:pic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3"/>
          <p:cNvSpPr>
            <a:spLocks/>
          </p:cNvSpPr>
          <p:nvPr/>
        </p:nvSpPr>
        <p:spPr>
          <a:xfrm>
            <a:off x="0" y="0"/>
            <a:ext cx="5076056" cy="5168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4" name="도형 4"/>
          <p:cNvSpPr>
            <a:spLocks/>
          </p:cNvSpPr>
          <p:nvPr/>
        </p:nvSpPr>
        <p:spPr>
          <a:xfrm>
            <a:off x="5016341" y="1429"/>
            <a:ext cx="1381125" cy="5142548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Calibri" charset="0"/>
              <a:ea typeface="Arial" charset="0"/>
            </a:endParaRPr>
          </a:p>
        </p:txBody>
      </p:sp>
      <p:sp>
        <p:nvSpPr>
          <p:cNvPr id="6" name="텍스트 상자 2"/>
          <p:cNvSpPr txBox="1">
            <a:spLocks/>
          </p:cNvSpPr>
          <p:nvPr/>
        </p:nvSpPr>
        <p:spPr>
          <a:xfrm>
            <a:off x="323528" y="483518"/>
            <a:ext cx="4469314" cy="404052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457200" indent="-457200" algn="r" defTabSz="685800">
              <a:lnSpc>
                <a:spcPct val="150000"/>
              </a:lnSpc>
              <a:buAutoNum type="arabicPeriod"/>
            </a:pPr>
            <a:r>
              <a:rPr lang="ko-KR" altLang="en-US" sz="32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기획</a:t>
            </a:r>
            <a:endParaRPr lang="en-US" altLang="ko-KR" sz="32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팀 소개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기획의도 및 프로젝트 소개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유사사이트 분석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주요기능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역할분담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개발환경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457200" indent="-457200" algn="r" defTabSz="6858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개발일정</a:t>
            </a:r>
            <a:endParaRPr lang="en-US" altLang="ko-KR" sz="20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CONTENT</a:t>
            </a:r>
            <a:r>
              <a:rPr lang="en-US" sz="1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1</a:t>
            </a:r>
            <a:endParaRPr lang="ko-KR" altLang="en-US" sz="1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규내\Desktop\학원수업\9_FinalProject\[바이로컬]UML결과물\클래스\Reply클래스다이어그램.png"/>
          <p:cNvPicPr>
            <a:picLocks noChangeAspect="1" noChangeArrowheads="1"/>
          </p:cNvPicPr>
          <p:nvPr/>
        </p:nvPicPr>
        <p:blipFill>
          <a:blip r:embed="rId2" cstate="print"/>
          <a:srcRect t="6278" b="10539"/>
          <a:stretch>
            <a:fillRect/>
          </a:stretch>
        </p:blipFill>
        <p:spPr bwMode="auto">
          <a:xfrm>
            <a:off x="167284" y="483518"/>
            <a:ext cx="8737424" cy="4248472"/>
          </a:xfrm>
          <a:prstGeom prst="rect">
            <a:avLst/>
          </a:prstGeom>
          <a:noFill/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규내\Desktop\학원수업\9_FinalProject\[바이로컬]UML결과물\클래스\ShareBoard클래스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1510"/>
            <a:ext cx="8280920" cy="4445106"/>
          </a:xfrm>
          <a:prstGeom prst="rect">
            <a:avLst/>
          </a:prstGeom>
          <a:noFill/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클래스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7170" name="Picture 2" descr="C:\Users\규내\Desktop\학원수업\9_FinalProject\[바이로컬]UML결과물\시퀀스\[마이페이지]다이어그램(문소망)\거래 내역 조회 및 승인 처리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3518"/>
            <a:ext cx="8208912" cy="420394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8194" name="Picture 2" descr="C:\Users\규내\Desktop\학원수업\9_FinalProject\[바이로컬]UML결과물\시퀀스\[마이페이지]다이어그램(문소망)\로그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3518"/>
            <a:ext cx="8568952" cy="424847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9218" name="Picture 2" descr="C:\Users\규내\Desktop\학원수업\9_FinalProject\[바이로컬]UML결과물\시퀀스\[마이페이지]다이어그램(문소망)\매출 조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55526"/>
            <a:ext cx="7848872" cy="44291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242" name="Picture 2" descr="C:\Users\규내\Desktop\학원수업\9_FinalProject\[바이로컬]UML결과물\시퀀스\[마이페이지]다이어그램(문소망)\장바구니 조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843558"/>
            <a:ext cx="6980337" cy="300293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1266" name="Picture 2" descr="C:\Users\규내\Desktop\학원수업\9_FinalProject\[바이로컬]UML결과물\시퀀스\[마이페이지]다이어그램(문소망)\찜 리스트 조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771550"/>
            <a:ext cx="7776864" cy="410656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2290" name="Picture 2" descr="C:\Users\규내\Desktop\학원수업\9_FinalProject\[바이로컬]UML결과물\시퀀스\[마이페이지]다이어그램(문소망)\회원 가입(일반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90972"/>
            <a:ext cx="7716187" cy="47525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3314" name="Picture 2" descr="C:\Users\규내\Desktop\학원수업\9_FinalProject\[바이로컬]UML결과물\시퀀스\[마이페이지]다이어그램(문소망)\회원 정보 수정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55526"/>
            <a:ext cx="7992888" cy="429001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범석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483518"/>
            <a:ext cx="8064896" cy="4366057"/>
          </a:xfrm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시퀀스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팀소개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3629026" y="1182529"/>
            <a:ext cx="1951196" cy="1349693"/>
          </a:xfrm>
          <a:custGeom>
            <a:avLst/>
            <a:gdLst>
              <a:gd name="TX0" fmla="*/ 16 w 1271"/>
              <a:gd name="TY0" fmla="*/ 444 h 835"/>
              <a:gd name="TX1" fmla="*/ 178 w 1271"/>
              <a:gd name="TY1" fmla="*/ 500 h 835"/>
              <a:gd name="TX2" fmla="*/ 186 w 1271"/>
              <a:gd name="TY2" fmla="*/ 501 h 835"/>
              <a:gd name="TX3" fmla="*/ 196 w 1271"/>
              <a:gd name="TY3" fmla="*/ 498 h 835"/>
              <a:gd name="TX4" fmla="*/ 208 w 1271"/>
              <a:gd name="TY4" fmla="*/ 485 h 835"/>
              <a:gd name="TX5" fmla="*/ 337 w 1271"/>
              <a:gd name="TY5" fmla="*/ 109 h 835"/>
              <a:gd name="TX6" fmla="*/ 346 w 1271"/>
              <a:gd name="TY6" fmla="*/ 113 h 835"/>
              <a:gd name="TX7" fmla="*/ 445 w 1271"/>
              <a:gd name="TY7" fmla="*/ 108 h 835"/>
              <a:gd name="TX8" fmla="*/ 461 w 1271"/>
              <a:gd name="TY8" fmla="*/ 100 h 835"/>
              <a:gd name="TX9" fmla="*/ 525 w 1271"/>
              <a:gd name="TY9" fmla="*/ 96 h 835"/>
              <a:gd name="TX10" fmla="*/ 825 w 1271"/>
              <a:gd name="TY10" fmla="*/ 200 h 835"/>
              <a:gd name="TX11" fmla="*/ 804 w 1271"/>
              <a:gd name="TY11" fmla="*/ 236 h 835"/>
              <a:gd name="TX12" fmla="*/ 746 w 1271"/>
              <a:gd name="TY12" fmla="*/ 236 h 835"/>
              <a:gd name="TX13" fmla="*/ 613 w 1271"/>
              <a:gd name="TY13" fmla="*/ 190 h 835"/>
              <a:gd name="TX14" fmla="*/ 594 w 1271"/>
              <a:gd name="TY14" fmla="*/ 192 h 835"/>
              <a:gd name="TX15" fmla="*/ 584 w 1271"/>
              <a:gd name="TY15" fmla="*/ 206 h 835"/>
              <a:gd name="TX16" fmla="*/ 506 w 1271"/>
              <a:gd name="TY16" fmla="*/ 309 h 835"/>
              <a:gd name="TX17" fmla="*/ 368 w 1271"/>
              <a:gd name="TY17" fmla="*/ 312 h 835"/>
              <a:gd name="TX18" fmla="*/ 338 w 1271"/>
              <a:gd name="TY18" fmla="*/ 326 h 835"/>
              <a:gd name="TX19" fmla="*/ 353 w 1271"/>
              <a:gd name="TY19" fmla="*/ 356 h 835"/>
              <a:gd name="TX20" fmla="*/ 441 w 1271"/>
              <a:gd name="TY20" fmla="*/ 372 h 835"/>
              <a:gd name="TX21" fmla="*/ 528 w 1271"/>
              <a:gd name="TY21" fmla="*/ 350 h 835"/>
              <a:gd name="TX22" fmla="*/ 620 w 1271"/>
              <a:gd name="TY22" fmla="*/ 242 h 835"/>
              <a:gd name="TX23" fmla="*/ 732 w 1271"/>
              <a:gd name="TY23" fmla="*/ 281 h 835"/>
              <a:gd name="TX24" fmla="*/ 830 w 1271"/>
              <a:gd name="TY24" fmla="*/ 274 h 835"/>
              <a:gd name="TX25" fmla="*/ 873 w 1271"/>
              <a:gd name="TY25" fmla="*/ 186 h 835"/>
              <a:gd name="TX26" fmla="*/ 858 w 1271"/>
              <a:gd name="TY26" fmla="*/ 164 h 835"/>
              <a:gd name="TX27" fmla="*/ 541 w 1271"/>
              <a:gd name="TY27" fmla="*/ 54 h 835"/>
              <a:gd name="TX28" fmla="*/ 442 w 1271"/>
              <a:gd name="TY28" fmla="*/ 61 h 835"/>
              <a:gd name="TX29" fmla="*/ 426 w 1271"/>
              <a:gd name="TY29" fmla="*/ 69 h 835"/>
              <a:gd name="TX30" fmla="*/ 362 w 1271"/>
              <a:gd name="TY30" fmla="*/ 73 h 835"/>
              <a:gd name="TX31" fmla="*/ 336 w 1271"/>
              <a:gd name="TY31" fmla="*/ 64 h 835"/>
              <a:gd name="TX32" fmla="*/ 332 w 1271"/>
              <a:gd name="TY32" fmla="*/ 61 h 835"/>
              <a:gd name="TX33" fmla="*/ 169 w 1271"/>
              <a:gd name="TY33" fmla="*/ 5 h 835"/>
              <a:gd name="TX34" fmla="*/ 152 w 1271"/>
              <a:gd name="TY34" fmla="*/ 6 h 835"/>
              <a:gd name="TX35" fmla="*/ 140 w 1271"/>
              <a:gd name="TY35" fmla="*/ 20 h 835"/>
              <a:gd name="TX36" fmla="*/ 1 w 1271"/>
              <a:gd name="TY36" fmla="*/ 414 h 835"/>
              <a:gd name="TX37" fmla="*/ 2 w 1271"/>
              <a:gd name="TY37" fmla="*/ 432 h 835"/>
              <a:gd name="TX38" fmla="*/ 16 w 1271"/>
              <a:gd name="TY38" fmla="*/ 444 h 835"/>
              <a:gd name="TX40" fmla="*/ 174 w 1271"/>
              <a:gd name="TY40" fmla="*/ 52 h 835"/>
              <a:gd name="TX41" fmla="*/ 294 w 1271"/>
              <a:gd name="TY41" fmla="*/ 93 h 835"/>
              <a:gd name="TX42" fmla="*/ 172 w 1271"/>
              <a:gd name="TY42" fmla="*/ 449 h 835"/>
              <a:gd name="TX43" fmla="*/ 52 w 1271"/>
              <a:gd name="TY43" fmla="*/ 408 h 835"/>
              <a:gd name="TX44" fmla="*/ 174 w 1271"/>
              <a:gd name="TY44" fmla="*/ 52 h 835"/>
              <a:gd name="TX46" fmla="*/ 154 w 1271"/>
              <a:gd name="TY46" fmla="*/ 393 h 835"/>
              <a:gd name="TX47" fmla="*/ 118 w 1271"/>
              <a:gd name="TY47" fmla="*/ 410 h 835"/>
              <a:gd name="TX48" fmla="*/ 101 w 1271"/>
              <a:gd name="TY48" fmla="*/ 374 h 835"/>
              <a:gd name="TX49" fmla="*/ 137 w 1271"/>
              <a:gd name="TY49" fmla="*/ 357 h 835"/>
              <a:gd name="TX50" fmla="*/ 154 w 1271"/>
              <a:gd name="TY50" fmla="*/ 393 h 835"/>
              <a:gd name="TX52" fmla="*/ 1065 w 1271"/>
              <a:gd name="TY52" fmla="*/ 474 h 835"/>
              <a:gd name="TX53" fmla="*/ 1009 w 1271"/>
              <a:gd name="TY53" fmla="*/ 526 h 835"/>
              <a:gd name="TX54" fmla="*/ 840 w 1271"/>
              <a:gd name="TY54" fmla="*/ 642 h 835"/>
              <a:gd name="TX55" fmla="*/ 544 w 1271"/>
              <a:gd name="TY55" fmla="*/ 788 h 835"/>
              <a:gd name="TX56" fmla="*/ 522 w 1271"/>
              <a:gd name="TY56" fmla="*/ 789 h 835"/>
              <a:gd name="TX57" fmla="*/ 506 w 1271"/>
              <a:gd name="TY57" fmla="*/ 776 h 835"/>
              <a:gd name="TX58" fmla="*/ 505 w 1271"/>
              <a:gd name="TY58" fmla="*/ 754 h 835"/>
              <a:gd name="TX59" fmla="*/ 518 w 1271"/>
              <a:gd name="TY59" fmla="*/ 738 h 835"/>
              <a:gd name="TX60" fmla="*/ 684 w 1271"/>
              <a:gd name="TY60" fmla="*/ 657 h 835"/>
              <a:gd name="TX61" fmla="*/ 694 w 1271"/>
              <a:gd name="TY61" fmla="*/ 626 h 835"/>
              <a:gd name="TX62" fmla="*/ 664 w 1271"/>
              <a:gd name="TY62" fmla="*/ 616 h 835"/>
              <a:gd name="TX63" fmla="*/ 502 w 1271"/>
              <a:gd name="TY63" fmla="*/ 696 h 835"/>
              <a:gd name="TX64" fmla="*/ 502 w 1271"/>
              <a:gd name="TY64" fmla="*/ 696 h 835"/>
              <a:gd name="TX65" fmla="*/ 421 w 1271"/>
              <a:gd name="TY65" fmla="*/ 736 h 835"/>
              <a:gd name="TX66" fmla="*/ 385 w 1271"/>
              <a:gd name="TY66" fmla="*/ 724 h 835"/>
              <a:gd name="TX67" fmla="*/ 397 w 1271"/>
              <a:gd name="TY67" fmla="*/ 688 h 835"/>
              <a:gd name="TX68" fmla="*/ 414 w 1271"/>
              <a:gd name="TY68" fmla="*/ 680 h 835"/>
              <a:gd name="TX69" fmla="*/ 458 w 1271"/>
              <a:gd name="TY69" fmla="*/ 658 h 835"/>
              <a:gd name="TX70" fmla="*/ 458 w 1271"/>
              <a:gd name="TY70" fmla="*/ 658 h 835"/>
              <a:gd name="TX71" fmla="*/ 636 w 1271"/>
              <a:gd name="TY71" fmla="*/ 570 h 835"/>
              <a:gd name="TX72" fmla="*/ 646 w 1271"/>
              <a:gd name="TY72" fmla="*/ 540 h 835"/>
              <a:gd name="TX73" fmla="*/ 616 w 1271"/>
              <a:gd name="TY73" fmla="*/ 529 h 835"/>
              <a:gd name="TX74" fmla="*/ 396 w 1271"/>
              <a:gd name="TY74" fmla="*/ 637 h 835"/>
              <a:gd name="TX75" fmla="*/ 378 w 1271"/>
              <a:gd name="TY75" fmla="*/ 645 h 835"/>
              <a:gd name="TX76" fmla="*/ 378 w 1271"/>
              <a:gd name="TY76" fmla="*/ 645 h 835"/>
              <a:gd name="TX77" fmla="*/ 349 w 1271"/>
              <a:gd name="TY77" fmla="*/ 660 h 835"/>
              <a:gd name="TX78" fmla="*/ 328 w 1271"/>
              <a:gd name="TY78" fmla="*/ 661 h 835"/>
              <a:gd name="TX79" fmla="*/ 312 w 1271"/>
              <a:gd name="TY79" fmla="*/ 648 h 835"/>
              <a:gd name="TX80" fmla="*/ 310 w 1271"/>
              <a:gd name="TY80" fmla="*/ 626 h 835"/>
              <a:gd name="TX81" fmla="*/ 324 w 1271"/>
              <a:gd name="TY81" fmla="*/ 610 h 835"/>
              <a:gd name="TX82" fmla="*/ 353 w 1271"/>
              <a:gd name="TY82" fmla="*/ 596 h 835"/>
              <a:gd name="TX83" fmla="*/ 353 w 1271"/>
              <a:gd name="TY83" fmla="*/ 596 h 835"/>
              <a:gd name="TX84" fmla="*/ 566 w 1271"/>
              <a:gd name="TY84" fmla="*/ 492 h 835"/>
              <a:gd name="TX85" fmla="*/ 577 w 1271"/>
              <a:gd name="TY85" fmla="*/ 461 h 835"/>
              <a:gd name="TX86" fmla="*/ 546 w 1271"/>
              <a:gd name="TY86" fmla="*/ 450 h 835"/>
              <a:gd name="TX87" fmla="*/ 409 w 1271"/>
              <a:gd name="TY87" fmla="*/ 517 h 835"/>
              <a:gd name="TX88" fmla="*/ 409 w 1271"/>
              <a:gd name="TY88" fmla="*/ 517 h 835"/>
              <a:gd name="TX89" fmla="*/ 333 w 1271"/>
              <a:gd name="TY89" fmla="*/ 554 h 835"/>
              <a:gd name="TX90" fmla="*/ 312 w 1271"/>
              <a:gd name="TY90" fmla="*/ 556 h 835"/>
              <a:gd name="TX91" fmla="*/ 296 w 1271"/>
              <a:gd name="TY91" fmla="*/ 542 h 835"/>
              <a:gd name="TX92" fmla="*/ 294 w 1271"/>
              <a:gd name="TY92" fmla="*/ 521 h 835"/>
              <a:gd name="TX93" fmla="*/ 308 w 1271"/>
              <a:gd name="TY93" fmla="*/ 505 h 835"/>
              <a:gd name="TX94" fmla="*/ 421 w 1271"/>
              <a:gd name="TY94" fmla="*/ 450 h 835"/>
              <a:gd name="TX95" fmla="*/ 432 w 1271"/>
              <a:gd name="TY95" fmla="*/ 420 h 835"/>
              <a:gd name="TX96" fmla="*/ 401 w 1271"/>
              <a:gd name="TY96" fmla="*/ 409 h 835"/>
              <a:gd name="TX97" fmla="*/ 288 w 1271"/>
              <a:gd name="TY97" fmla="*/ 464 h 835"/>
              <a:gd name="TX98" fmla="*/ 250 w 1271"/>
              <a:gd name="TY98" fmla="*/ 505 h 835"/>
              <a:gd name="TX99" fmla="*/ 254 w 1271"/>
              <a:gd name="TY99" fmla="*/ 561 h 835"/>
              <a:gd name="TX100" fmla="*/ 277 w 1271"/>
              <a:gd name="TY100" fmla="*/ 588 h 835"/>
              <a:gd name="TX101" fmla="*/ 265 w 1271"/>
              <a:gd name="TY101" fmla="*/ 609 h 835"/>
              <a:gd name="TX102" fmla="*/ 269 w 1271"/>
              <a:gd name="TY102" fmla="*/ 665 h 835"/>
              <a:gd name="TX103" fmla="*/ 310 w 1271"/>
              <a:gd name="TY103" fmla="*/ 702 h 835"/>
              <a:gd name="TX104" fmla="*/ 334 w 1271"/>
              <a:gd name="TY104" fmla="*/ 706 h 835"/>
              <a:gd name="TX105" fmla="*/ 334 w 1271"/>
              <a:gd name="TY105" fmla="*/ 706 h 835"/>
              <a:gd name="TX106" fmla="*/ 341 w 1271"/>
              <a:gd name="TY106" fmla="*/ 741 h 835"/>
              <a:gd name="TX107" fmla="*/ 406 w 1271"/>
              <a:gd name="TY107" fmla="*/ 782 h 835"/>
              <a:gd name="TX108" fmla="*/ 438 w 1271"/>
              <a:gd name="TY108" fmla="*/ 774 h 835"/>
              <a:gd name="TX109" fmla="*/ 456 w 1271"/>
              <a:gd name="TY109" fmla="*/ 766 h 835"/>
              <a:gd name="TX110" fmla="*/ 462 w 1271"/>
              <a:gd name="TY110" fmla="*/ 793 h 835"/>
              <a:gd name="TX111" fmla="*/ 504 w 1271"/>
              <a:gd name="TY111" fmla="*/ 830 h 835"/>
              <a:gd name="TX112" fmla="*/ 528 w 1271"/>
              <a:gd name="TY112" fmla="*/ 834 h 835"/>
              <a:gd name="TX113" fmla="*/ 560 w 1271"/>
              <a:gd name="TY113" fmla="*/ 826 h 835"/>
              <a:gd name="TX114" fmla="*/ 856 w 1271"/>
              <a:gd name="TY114" fmla="*/ 681 h 835"/>
              <a:gd name="TX115" fmla="*/ 1036 w 1271"/>
              <a:gd name="TY115" fmla="*/ 558 h 835"/>
              <a:gd name="TX116" fmla="*/ 1102 w 1271"/>
              <a:gd name="TY116" fmla="*/ 497 h 835"/>
              <a:gd name="TX117" fmla="*/ 1254 w 1271"/>
              <a:gd name="TY117" fmla="*/ 422 h 835"/>
              <a:gd name="TX118" fmla="*/ 1265 w 1271"/>
              <a:gd name="TY118" fmla="*/ 392 h 835"/>
              <a:gd name="TX119" fmla="*/ 1084 w 1271"/>
              <a:gd name="TY119" fmla="*/ 16 h 835"/>
              <a:gd name="TX120" fmla="*/ 1053 w 1271"/>
              <a:gd name="TY120" fmla="*/ 5 h 835"/>
              <a:gd name="TX121" fmla="*/ 898 w 1271"/>
              <a:gd name="TY121" fmla="*/ 81 h 835"/>
              <a:gd name="TX122" fmla="*/ 886 w 1271"/>
              <a:gd name="TY122" fmla="*/ 94 h 835"/>
              <a:gd name="TX123" fmla="*/ 888 w 1271"/>
              <a:gd name="TY123" fmla="*/ 112 h 835"/>
              <a:gd name="TX124" fmla="*/ 1065 w 1271"/>
              <a:gd name="TY124" fmla="*/ 474 h 835"/>
              <a:gd name="TX126" fmla="*/ 1053 w 1271"/>
              <a:gd name="TY126" fmla="*/ 56 h 835"/>
              <a:gd name="TX127" fmla="*/ 1218 w 1271"/>
              <a:gd name="TY127" fmla="*/ 393 h 835"/>
              <a:gd name="TX128" fmla="*/ 1104 w 1271"/>
              <a:gd name="TY128" fmla="*/ 449 h 835"/>
              <a:gd name="TX129" fmla="*/ 938 w 1271"/>
              <a:gd name="TY129" fmla="*/ 112 h 835"/>
              <a:gd name="TX130" fmla="*/ 1053 w 1271"/>
              <a:gd name="TY130" fmla="*/ 56 h 835"/>
              <a:gd name="TX132" fmla="*/ 1117 w 1271"/>
              <a:gd name="TY132" fmla="*/ 392 h 835"/>
              <a:gd name="TX133" fmla="*/ 1129 w 1271"/>
              <a:gd name="TY133" fmla="*/ 356 h 835"/>
              <a:gd name="TX134" fmla="*/ 1165 w 1271"/>
              <a:gd name="TY134" fmla="*/ 368 h 835"/>
              <a:gd name="TX135" fmla="*/ 1153 w 1271"/>
              <a:gd name="TY135" fmla="*/ 404 h 835"/>
              <a:gd name="TX136" fmla="*/ 1117 w 1271"/>
              <a:gd name="TY136" fmla="*/ 392 h 83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</a:cxnLst>
            <a:rect l="l" t="t" r="r" b="b"/>
            <a:pathLst>
              <a:path w="1271" h="835">
                <a:moveTo>
                  <a:pt x="16" y="444"/>
                </a:moveTo>
                <a:lnTo>
                  <a:pt x="178" y="500"/>
                </a:lnTo>
                <a:cubicBezTo>
                  <a:pt x="181" y="501"/>
                  <a:pt x="184" y="501"/>
                  <a:pt x="186" y="501"/>
                </a:cubicBezTo>
                <a:cubicBezTo>
                  <a:pt x="190" y="501"/>
                  <a:pt x="193" y="500"/>
                  <a:pt x="196" y="498"/>
                </a:cubicBezTo>
                <a:cubicBezTo>
                  <a:pt x="201" y="496"/>
                  <a:pt x="205" y="492"/>
                  <a:pt x="208" y="485"/>
                </a:cubicBezTo>
                <a:lnTo>
                  <a:pt x="337" y="109"/>
                </a:lnTo>
                <a:lnTo>
                  <a:pt x="346" y="113"/>
                </a:lnTo>
                <a:cubicBezTo>
                  <a:pt x="378" y="125"/>
                  <a:pt x="414" y="122"/>
                  <a:pt x="445" y="108"/>
                </a:cubicBezTo>
                <a:lnTo>
                  <a:pt x="461" y="100"/>
                </a:lnTo>
                <a:cubicBezTo>
                  <a:pt x="481" y="90"/>
                  <a:pt x="504" y="89"/>
                  <a:pt x="525" y="96"/>
                </a:cubicBezTo>
                <a:lnTo>
                  <a:pt x="825" y="200"/>
                </a:lnTo>
                <a:cubicBezTo>
                  <a:pt x="822" y="212"/>
                  <a:pt x="816" y="228"/>
                  <a:pt x="804" y="236"/>
                </a:cubicBezTo>
                <a:cubicBezTo>
                  <a:pt x="790" y="245"/>
                  <a:pt x="772" y="245"/>
                  <a:pt x="746" y="236"/>
                </a:cubicBezTo>
                <a:lnTo>
                  <a:pt x="613" y="190"/>
                </a:lnTo>
                <a:cubicBezTo>
                  <a:pt x="608" y="188"/>
                  <a:pt x="601" y="189"/>
                  <a:pt x="594" y="192"/>
                </a:cubicBezTo>
                <a:cubicBezTo>
                  <a:pt x="589" y="194"/>
                  <a:pt x="585" y="200"/>
                  <a:pt x="584" y="206"/>
                </a:cubicBezTo>
                <a:cubicBezTo>
                  <a:pt x="584" y="208"/>
                  <a:pt x="565" y="277"/>
                  <a:pt x="506" y="309"/>
                </a:cubicBezTo>
                <a:cubicBezTo>
                  <a:pt x="469" y="329"/>
                  <a:pt x="422" y="330"/>
                  <a:pt x="368" y="312"/>
                </a:cubicBezTo>
                <a:cubicBezTo>
                  <a:pt x="356" y="308"/>
                  <a:pt x="342" y="314"/>
                  <a:pt x="338" y="326"/>
                </a:cubicBezTo>
                <a:cubicBezTo>
                  <a:pt x="334" y="338"/>
                  <a:pt x="341" y="352"/>
                  <a:pt x="353" y="356"/>
                </a:cubicBezTo>
                <a:cubicBezTo>
                  <a:pt x="384" y="366"/>
                  <a:pt x="413" y="372"/>
                  <a:pt x="441" y="372"/>
                </a:cubicBezTo>
                <a:cubicBezTo>
                  <a:pt x="473" y="372"/>
                  <a:pt x="501" y="365"/>
                  <a:pt x="528" y="350"/>
                </a:cubicBezTo>
                <a:cubicBezTo>
                  <a:pt x="581" y="322"/>
                  <a:pt x="608" y="272"/>
                  <a:pt x="620" y="242"/>
                </a:cubicBezTo>
                <a:lnTo>
                  <a:pt x="732" y="281"/>
                </a:lnTo>
                <a:cubicBezTo>
                  <a:pt x="772" y="294"/>
                  <a:pt x="804" y="293"/>
                  <a:pt x="830" y="274"/>
                </a:cubicBezTo>
                <a:cubicBezTo>
                  <a:pt x="872" y="246"/>
                  <a:pt x="873" y="189"/>
                  <a:pt x="873" y="186"/>
                </a:cubicBezTo>
                <a:cubicBezTo>
                  <a:pt x="873" y="177"/>
                  <a:pt x="868" y="168"/>
                  <a:pt x="858" y="164"/>
                </a:cubicBezTo>
                <a:lnTo>
                  <a:pt x="541" y="54"/>
                </a:lnTo>
                <a:cubicBezTo>
                  <a:pt x="509" y="44"/>
                  <a:pt x="473" y="45"/>
                  <a:pt x="442" y="61"/>
                </a:cubicBezTo>
                <a:lnTo>
                  <a:pt x="426" y="69"/>
                </a:lnTo>
                <a:cubicBezTo>
                  <a:pt x="406" y="78"/>
                  <a:pt x="384" y="80"/>
                  <a:pt x="362" y="73"/>
                </a:cubicBezTo>
                <a:lnTo>
                  <a:pt x="336" y="64"/>
                </a:lnTo>
                <a:cubicBezTo>
                  <a:pt x="334" y="62"/>
                  <a:pt x="333" y="62"/>
                  <a:pt x="332" y="61"/>
                </a:cubicBezTo>
                <a:lnTo>
                  <a:pt x="169" y="5"/>
                </a:lnTo>
                <a:cubicBezTo>
                  <a:pt x="164" y="4"/>
                  <a:pt x="157" y="4"/>
                  <a:pt x="152" y="6"/>
                </a:cubicBezTo>
                <a:cubicBezTo>
                  <a:pt x="146" y="9"/>
                  <a:pt x="142" y="13"/>
                  <a:pt x="140" y="20"/>
                </a:cubicBezTo>
                <a:lnTo>
                  <a:pt x="1" y="414"/>
                </a:lnTo>
                <a:cubicBezTo>
                  <a:pt x="0" y="420"/>
                  <a:pt x="0" y="426"/>
                  <a:pt x="2" y="432"/>
                </a:cubicBezTo>
                <a:cubicBezTo>
                  <a:pt x="5" y="437"/>
                  <a:pt x="10" y="441"/>
                  <a:pt x="16" y="444"/>
                </a:cubicBezTo>
                <a:close/>
                <a:moveTo>
                  <a:pt x="174" y="52"/>
                </a:moveTo>
                <a:lnTo>
                  <a:pt x="294" y="93"/>
                </a:lnTo>
                <a:lnTo>
                  <a:pt x="172" y="449"/>
                </a:lnTo>
                <a:lnTo>
                  <a:pt x="52" y="408"/>
                </a:lnTo>
                <a:lnTo>
                  <a:pt x="174" y="52"/>
                </a:lnTo>
                <a:close/>
                <a:moveTo>
                  <a:pt x="154" y="393"/>
                </a:moveTo>
                <a:cubicBezTo>
                  <a:pt x="149" y="408"/>
                  <a:pt x="133" y="416"/>
                  <a:pt x="118" y="410"/>
                </a:cubicBezTo>
                <a:cubicBezTo>
                  <a:pt x="104" y="405"/>
                  <a:pt x="96" y="389"/>
                  <a:pt x="101" y="374"/>
                </a:cubicBezTo>
                <a:cubicBezTo>
                  <a:pt x="106" y="360"/>
                  <a:pt x="122" y="352"/>
                  <a:pt x="137" y="357"/>
                </a:cubicBezTo>
                <a:cubicBezTo>
                  <a:pt x="152" y="361"/>
                  <a:pt x="160" y="377"/>
                  <a:pt x="154" y="393"/>
                </a:cubicBezTo>
                <a:close/>
                <a:moveTo>
                  <a:pt x="1065" y="474"/>
                </a:moveTo>
                <a:lnTo>
                  <a:pt x="1009" y="526"/>
                </a:lnTo>
                <a:cubicBezTo>
                  <a:pt x="958" y="573"/>
                  <a:pt x="901" y="612"/>
                  <a:pt x="840" y="642"/>
                </a:cubicBezTo>
                <a:lnTo>
                  <a:pt x="544" y="788"/>
                </a:lnTo>
                <a:cubicBezTo>
                  <a:pt x="537" y="790"/>
                  <a:pt x="530" y="792"/>
                  <a:pt x="522" y="789"/>
                </a:cubicBezTo>
                <a:cubicBezTo>
                  <a:pt x="516" y="786"/>
                  <a:pt x="510" y="782"/>
                  <a:pt x="506" y="776"/>
                </a:cubicBezTo>
                <a:cubicBezTo>
                  <a:pt x="504" y="769"/>
                  <a:pt x="502" y="762"/>
                  <a:pt x="505" y="754"/>
                </a:cubicBezTo>
                <a:cubicBezTo>
                  <a:pt x="508" y="748"/>
                  <a:pt x="512" y="742"/>
                  <a:pt x="518" y="738"/>
                </a:cubicBezTo>
                <a:lnTo>
                  <a:pt x="684" y="657"/>
                </a:lnTo>
                <a:cubicBezTo>
                  <a:pt x="694" y="652"/>
                  <a:pt x="700" y="638"/>
                  <a:pt x="694" y="626"/>
                </a:cubicBezTo>
                <a:cubicBezTo>
                  <a:pt x="689" y="616"/>
                  <a:pt x="676" y="610"/>
                  <a:pt x="664" y="616"/>
                </a:cubicBezTo>
                <a:lnTo>
                  <a:pt x="502" y="696"/>
                </a:lnTo>
                <a:lnTo>
                  <a:pt x="502" y="696"/>
                </a:lnTo>
                <a:lnTo>
                  <a:pt x="421" y="736"/>
                </a:lnTo>
                <a:cubicBezTo>
                  <a:pt x="408" y="742"/>
                  <a:pt x="392" y="737"/>
                  <a:pt x="385" y="724"/>
                </a:cubicBezTo>
                <a:cubicBezTo>
                  <a:pt x="378" y="710"/>
                  <a:pt x="384" y="694"/>
                  <a:pt x="397" y="688"/>
                </a:cubicBezTo>
                <a:lnTo>
                  <a:pt x="414" y="680"/>
                </a:lnTo>
                <a:lnTo>
                  <a:pt x="458" y="658"/>
                </a:lnTo>
                <a:lnTo>
                  <a:pt x="458" y="658"/>
                </a:lnTo>
                <a:lnTo>
                  <a:pt x="636" y="570"/>
                </a:lnTo>
                <a:cubicBezTo>
                  <a:pt x="646" y="565"/>
                  <a:pt x="652" y="552"/>
                  <a:pt x="646" y="540"/>
                </a:cubicBezTo>
                <a:cubicBezTo>
                  <a:pt x="641" y="529"/>
                  <a:pt x="628" y="524"/>
                  <a:pt x="616" y="529"/>
                </a:cubicBezTo>
                <a:lnTo>
                  <a:pt x="396" y="637"/>
                </a:lnTo>
                <a:lnTo>
                  <a:pt x="378" y="645"/>
                </a:lnTo>
                <a:lnTo>
                  <a:pt x="378" y="645"/>
                </a:lnTo>
                <a:lnTo>
                  <a:pt x="349" y="660"/>
                </a:lnTo>
                <a:cubicBezTo>
                  <a:pt x="342" y="662"/>
                  <a:pt x="336" y="664"/>
                  <a:pt x="328" y="661"/>
                </a:cubicBezTo>
                <a:cubicBezTo>
                  <a:pt x="321" y="658"/>
                  <a:pt x="316" y="654"/>
                  <a:pt x="312" y="648"/>
                </a:cubicBezTo>
                <a:cubicBezTo>
                  <a:pt x="309" y="641"/>
                  <a:pt x="308" y="634"/>
                  <a:pt x="310" y="626"/>
                </a:cubicBezTo>
                <a:cubicBezTo>
                  <a:pt x="313" y="620"/>
                  <a:pt x="317" y="614"/>
                  <a:pt x="324" y="610"/>
                </a:cubicBezTo>
                <a:lnTo>
                  <a:pt x="353" y="596"/>
                </a:lnTo>
                <a:lnTo>
                  <a:pt x="353" y="596"/>
                </a:lnTo>
                <a:lnTo>
                  <a:pt x="566" y="492"/>
                </a:lnTo>
                <a:cubicBezTo>
                  <a:pt x="577" y="486"/>
                  <a:pt x="582" y="473"/>
                  <a:pt x="577" y="461"/>
                </a:cubicBezTo>
                <a:cubicBezTo>
                  <a:pt x="572" y="450"/>
                  <a:pt x="558" y="445"/>
                  <a:pt x="546" y="450"/>
                </a:cubicBezTo>
                <a:lnTo>
                  <a:pt x="409" y="517"/>
                </a:lnTo>
                <a:lnTo>
                  <a:pt x="409" y="517"/>
                </a:lnTo>
                <a:lnTo>
                  <a:pt x="333" y="554"/>
                </a:lnTo>
                <a:cubicBezTo>
                  <a:pt x="326" y="557"/>
                  <a:pt x="320" y="558"/>
                  <a:pt x="312" y="556"/>
                </a:cubicBezTo>
                <a:cubicBezTo>
                  <a:pt x="305" y="553"/>
                  <a:pt x="300" y="549"/>
                  <a:pt x="296" y="542"/>
                </a:cubicBezTo>
                <a:cubicBezTo>
                  <a:pt x="293" y="536"/>
                  <a:pt x="292" y="529"/>
                  <a:pt x="294" y="521"/>
                </a:cubicBezTo>
                <a:cubicBezTo>
                  <a:pt x="297" y="514"/>
                  <a:pt x="301" y="509"/>
                  <a:pt x="308" y="505"/>
                </a:cubicBezTo>
                <a:lnTo>
                  <a:pt x="421" y="450"/>
                </a:lnTo>
                <a:cubicBezTo>
                  <a:pt x="432" y="445"/>
                  <a:pt x="437" y="432"/>
                  <a:pt x="432" y="420"/>
                </a:cubicBezTo>
                <a:cubicBezTo>
                  <a:pt x="426" y="408"/>
                  <a:pt x="413" y="404"/>
                  <a:pt x="401" y="409"/>
                </a:cubicBezTo>
                <a:lnTo>
                  <a:pt x="288" y="464"/>
                </a:lnTo>
                <a:cubicBezTo>
                  <a:pt x="270" y="472"/>
                  <a:pt x="257" y="486"/>
                  <a:pt x="250" y="505"/>
                </a:cubicBezTo>
                <a:cubicBezTo>
                  <a:pt x="244" y="524"/>
                  <a:pt x="245" y="544"/>
                  <a:pt x="254" y="561"/>
                </a:cubicBezTo>
                <a:cubicBezTo>
                  <a:pt x="260" y="572"/>
                  <a:pt x="268" y="581"/>
                  <a:pt x="277" y="588"/>
                </a:cubicBezTo>
                <a:cubicBezTo>
                  <a:pt x="272" y="594"/>
                  <a:pt x="268" y="601"/>
                  <a:pt x="265" y="609"/>
                </a:cubicBezTo>
                <a:cubicBezTo>
                  <a:pt x="258" y="628"/>
                  <a:pt x="260" y="648"/>
                  <a:pt x="269" y="665"/>
                </a:cubicBezTo>
                <a:cubicBezTo>
                  <a:pt x="277" y="682"/>
                  <a:pt x="292" y="696"/>
                  <a:pt x="310" y="702"/>
                </a:cubicBezTo>
                <a:cubicBezTo>
                  <a:pt x="318" y="705"/>
                  <a:pt x="326" y="706"/>
                  <a:pt x="334" y="706"/>
                </a:cubicBezTo>
                <a:lnTo>
                  <a:pt x="334" y="706"/>
                </a:lnTo>
                <a:cubicBezTo>
                  <a:pt x="334" y="718"/>
                  <a:pt x="336" y="730"/>
                  <a:pt x="341" y="741"/>
                </a:cubicBezTo>
                <a:cubicBezTo>
                  <a:pt x="353" y="766"/>
                  <a:pt x="380" y="782"/>
                  <a:pt x="406" y="782"/>
                </a:cubicBezTo>
                <a:cubicBezTo>
                  <a:pt x="417" y="782"/>
                  <a:pt x="428" y="780"/>
                  <a:pt x="438" y="774"/>
                </a:cubicBezTo>
                <a:lnTo>
                  <a:pt x="456" y="766"/>
                </a:lnTo>
                <a:cubicBezTo>
                  <a:pt x="456" y="776"/>
                  <a:pt x="458" y="785"/>
                  <a:pt x="462" y="793"/>
                </a:cubicBezTo>
                <a:cubicBezTo>
                  <a:pt x="470" y="810"/>
                  <a:pt x="485" y="824"/>
                  <a:pt x="504" y="830"/>
                </a:cubicBezTo>
                <a:cubicBezTo>
                  <a:pt x="512" y="833"/>
                  <a:pt x="520" y="834"/>
                  <a:pt x="528" y="834"/>
                </a:cubicBezTo>
                <a:cubicBezTo>
                  <a:pt x="538" y="834"/>
                  <a:pt x="549" y="832"/>
                  <a:pt x="560" y="826"/>
                </a:cubicBezTo>
                <a:lnTo>
                  <a:pt x="856" y="681"/>
                </a:lnTo>
                <a:cubicBezTo>
                  <a:pt x="921" y="649"/>
                  <a:pt x="982" y="608"/>
                  <a:pt x="1036" y="558"/>
                </a:cubicBezTo>
                <a:lnTo>
                  <a:pt x="1102" y="497"/>
                </a:lnTo>
                <a:lnTo>
                  <a:pt x="1254" y="422"/>
                </a:lnTo>
                <a:cubicBezTo>
                  <a:pt x="1265" y="417"/>
                  <a:pt x="1270" y="404"/>
                  <a:pt x="1265" y="392"/>
                </a:cubicBezTo>
                <a:lnTo>
                  <a:pt x="1084" y="16"/>
                </a:lnTo>
                <a:cubicBezTo>
                  <a:pt x="1078" y="5"/>
                  <a:pt x="1065" y="0"/>
                  <a:pt x="1053" y="5"/>
                </a:cubicBezTo>
                <a:lnTo>
                  <a:pt x="898" y="81"/>
                </a:lnTo>
                <a:cubicBezTo>
                  <a:pt x="893" y="84"/>
                  <a:pt x="889" y="88"/>
                  <a:pt x="886" y="94"/>
                </a:cubicBezTo>
                <a:cubicBezTo>
                  <a:pt x="885" y="100"/>
                  <a:pt x="885" y="106"/>
                  <a:pt x="888" y="112"/>
                </a:cubicBezTo>
                <a:lnTo>
                  <a:pt x="1065" y="474"/>
                </a:lnTo>
                <a:close/>
                <a:moveTo>
                  <a:pt x="1053" y="56"/>
                </a:moveTo>
                <a:lnTo>
                  <a:pt x="1218" y="393"/>
                </a:lnTo>
                <a:lnTo>
                  <a:pt x="1104" y="449"/>
                </a:lnTo>
                <a:lnTo>
                  <a:pt x="938" y="112"/>
                </a:lnTo>
                <a:lnTo>
                  <a:pt x="1053" y="56"/>
                </a:lnTo>
                <a:close/>
                <a:moveTo>
                  <a:pt x="1117" y="392"/>
                </a:moveTo>
                <a:cubicBezTo>
                  <a:pt x="1110" y="378"/>
                  <a:pt x="1116" y="362"/>
                  <a:pt x="1129" y="356"/>
                </a:cubicBezTo>
                <a:cubicBezTo>
                  <a:pt x="1142" y="349"/>
                  <a:pt x="1158" y="354"/>
                  <a:pt x="1165" y="368"/>
                </a:cubicBezTo>
                <a:cubicBezTo>
                  <a:pt x="1172" y="381"/>
                  <a:pt x="1166" y="397"/>
                  <a:pt x="1153" y="404"/>
                </a:cubicBezTo>
                <a:cubicBezTo>
                  <a:pt x="1140" y="412"/>
                  <a:pt x="1124" y="405"/>
                  <a:pt x="1117" y="392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68580" tIns="34290" rIns="68580" bIns="34290" anchor="t">
            <a:noAutofit/>
          </a:bodyPr>
          <a:lstStyle/>
          <a:p>
            <a:pPr defTabSz="685800"/>
            <a:endParaRPr lang="ko-KR" altLang="en-US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2364581" y="2611279"/>
            <a:ext cx="4477703" cy="9929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685800"/>
            <a:r>
              <a:rPr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홀리몰리</a:t>
            </a:r>
            <a:r>
              <a:rPr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]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2793683" y="3578066"/>
            <a:ext cx="3555206" cy="39338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Holy </a:t>
            </a:r>
            <a:r>
              <a:rPr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moly</a:t>
            </a:r>
            <a:r>
              <a:rPr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: </a:t>
            </a:r>
            <a:r>
              <a:rPr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어머나</a:t>
            </a:r>
            <a:r>
              <a:rPr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세상에</a:t>
            </a:r>
            <a:endParaRPr lang="ko-KR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범석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11510"/>
            <a:ext cx="8532440" cy="4385894"/>
          </a:xfrm>
          <a:prstGeom prst="rect">
            <a:avLst/>
          </a:prstGeom>
        </p:spPr>
      </p:pic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시퀀스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4338" name="Picture 2" descr="C:\Users\규내\Desktop\학원수업\9_FinalProject\[바이로컬]UML결과물\시퀀스\[핫딜]상품구매및 리뷰등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843558"/>
            <a:ext cx="7632848" cy="397581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5362" name="Picture 2" descr="C:\Users\규내\Desktop\학원수업\9_FinalProject\[바이로컬]UML결과물\시퀀스\[핫딜]찜등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498" y="654236"/>
            <a:ext cx="7349878" cy="386477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6386" name="Picture 2" descr="C:\Users\규내\Desktop\학원수업\9_FinalProject\[바이로컬]UML결과물\시퀀스\[땡처리] 1.장바구니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83518"/>
            <a:ext cx="8424936" cy="44936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7410" name="Picture 2" descr="C:\Users\규내\Desktop\학원수업\9_FinalProject\[바이로컬]UML결과물\시퀀스\[땡처리]2.찜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7534"/>
            <a:ext cx="8059738" cy="41148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8434" name="Picture 2" descr="C:\Users\규내\Desktop\학원수업\9_FinalProject\[바이로컬]UML결과물\시퀀스\[땡처리] 3.상품등록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99542"/>
            <a:ext cx="8069262" cy="39052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9458" name="Picture 2" descr="C:\Users\규내\Desktop\학원수업\9_FinalProject\[바이로컬]UML결과물\시퀀스\[땡처리]4. 게시판 상세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43558"/>
            <a:ext cx="7907338" cy="359092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0482" name="Picture 2" descr="C:\Users\규내\Desktop\학원수업\9_FinalProject\[바이로컬]UML결과물\시퀀스\[나눔게시판]\나눔게시글삭제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1510"/>
            <a:ext cx="7848872" cy="432048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1506" name="Picture 2" descr="C:\Users\규내\Desktop\학원수업\9_FinalProject\[바이로컬]UML결과물\시퀀스\[나눔게시판]\나눔게시글상세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555526"/>
            <a:ext cx="8169275" cy="437750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2530" name="Picture 2" descr="C:\Users\규내\Desktop\학원수업\9_FinalProject\[바이로컬]UML결과물\시퀀스\[나눔게시판]\나눔게시글수정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-781050"/>
            <a:ext cx="8305800" cy="68199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기획의도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3650933" y="3094255"/>
            <a:ext cx="5494020" cy="20697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4206717" y="969645"/>
            <a:ext cx="3897154" cy="48529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늘어나는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1인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가구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...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207193" y="2044065"/>
            <a:ext cx="2838926" cy="6786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r" defTabSz="685800">
              <a:lnSpc>
                <a:spcPct val="120000"/>
              </a:lnSpc>
            </a:pP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식료품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생활물가지수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r" defTabSz="685800">
              <a:lnSpc>
                <a:spcPct val="120000"/>
              </a:lnSpc>
            </a:pPr>
            <a:r>
              <a:rPr sz="11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서울</a:t>
            </a:r>
            <a:r>
              <a:rPr sz="11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128.8 &gt; </a:t>
            </a:r>
            <a:r>
              <a:rPr sz="11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뉴욕</a:t>
            </a:r>
            <a:r>
              <a:rPr sz="11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111.7 (2019)</a:t>
            </a:r>
            <a:endParaRPr lang="ko-KR" altLang="en-US" sz="11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r" defTabSz="685800">
              <a:lnSpc>
                <a:spcPct val="120000"/>
              </a:lnSpc>
            </a:pP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출처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: </a:t>
            </a: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한국은행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628674" y="4101922"/>
            <a:ext cx="2365071" cy="28469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합리적인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구매를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위한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서비스</a:t>
            </a:r>
            <a:endParaRPr lang="ko-KR" altLang="en-US" sz="14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335704" y="4101922"/>
            <a:ext cx="1449756" cy="28469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기반</a:t>
            </a:r>
            <a:r>
              <a:rPr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서비스</a:t>
            </a:r>
            <a:endParaRPr lang="ko-KR" altLang="en-US" sz="14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grpSp>
        <p:nvGrpSpPr>
          <p:cNvPr id="4" name="그룹 29"/>
          <p:cNvGrpSpPr/>
          <p:nvPr/>
        </p:nvGrpSpPr>
        <p:grpSpPr>
          <a:xfrm>
            <a:off x="6961848" y="4066204"/>
            <a:ext cx="230505" cy="272891"/>
            <a:chOff x="9079865" y="5158740"/>
            <a:chExt cx="307340" cy="363855"/>
          </a:xfrm>
          <a:solidFill>
            <a:schemeClr val="bg1"/>
          </a:solidFill>
        </p:grpSpPr>
        <p:sp>
          <p:nvSpPr>
            <p:cNvPr id="31" name="도형 30"/>
            <p:cNvSpPr>
              <a:spLocks/>
            </p:cNvSpPr>
            <p:nvPr/>
          </p:nvSpPr>
          <p:spPr>
            <a:xfrm>
              <a:off x="9151620" y="5158740"/>
              <a:ext cx="163195" cy="216535"/>
            </a:xfrm>
            <a:custGeom>
              <a:avLst/>
              <a:gdLst>
                <a:gd name="TX0" fmla="*/ 1070 w 2125"/>
                <a:gd name="TY0" fmla="*/ 0 h 2823"/>
                <a:gd name="TX1" fmla="*/ 1138 w 2125"/>
                <a:gd name="TY1" fmla="*/ 2 h 2823"/>
                <a:gd name="TX2" fmla="*/ 1202 w 2125"/>
                <a:gd name="TY2" fmla="*/ 7 h 2823"/>
                <a:gd name="TX3" fmla="*/ 1262 w 2125"/>
                <a:gd name="TY3" fmla="*/ 18 h 2823"/>
                <a:gd name="TX4" fmla="*/ 1319 w 2125"/>
                <a:gd name="TY4" fmla="*/ 32 h 2823"/>
                <a:gd name="TX5" fmla="*/ 1371 w 2125"/>
                <a:gd name="TY5" fmla="*/ 48 h 2823"/>
                <a:gd name="TX6" fmla="*/ 1422 w 2125"/>
                <a:gd name="TY6" fmla="*/ 68 h 2823"/>
                <a:gd name="TX7" fmla="*/ 1467 w 2125"/>
                <a:gd name="TY7" fmla="*/ 90 h 2823"/>
                <a:gd name="TX8" fmla="*/ 1509 w 2125"/>
                <a:gd name="TY8" fmla="*/ 113 h 2823"/>
                <a:gd name="TX9" fmla="*/ 1555 w 2125"/>
                <a:gd name="TY9" fmla="*/ 141 h 2823"/>
                <a:gd name="TX10" fmla="*/ 1597 w 2125"/>
                <a:gd name="TY10" fmla="*/ 169 h 2823"/>
                <a:gd name="TX11" fmla="*/ 1633 w 2125"/>
                <a:gd name="TY11" fmla="*/ 198 h 2823"/>
                <a:gd name="TX12" fmla="*/ 1664 w 2125"/>
                <a:gd name="TY12" fmla="*/ 226 h 2823"/>
                <a:gd name="TX13" fmla="*/ 1690 w 2125"/>
                <a:gd name="TY13" fmla="*/ 253 h 2823"/>
                <a:gd name="TX14" fmla="*/ 1712 w 2125"/>
                <a:gd name="TY14" fmla="*/ 278 h 2823"/>
                <a:gd name="TX15" fmla="*/ 1729 w 2125"/>
                <a:gd name="TY15" fmla="*/ 300 h 2823"/>
                <a:gd name="TX16" fmla="*/ 1742 w 2125"/>
                <a:gd name="TY16" fmla="*/ 318 h 2823"/>
                <a:gd name="TX17" fmla="*/ 1751 w 2125"/>
                <a:gd name="TY17" fmla="*/ 331 h 2823"/>
                <a:gd name="TX18" fmla="*/ 1757 w 2125"/>
                <a:gd name="TY18" fmla="*/ 340 h 2823"/>
                <a:gd name="TX19" fmla="*/ 1758 w 2125"/>
                <a:gd name="TY19" fmla="*/ 344 h 2823"/>
                <a:gd name="TX20" fmla="*/ 1760 w 2125"/>
                <a:gd name="TY20" fmla="*/ 344 h 2823"/>
                <a:gd name="TX21" fmla="*/ 1765 w 2125"/>
                <a:gd name="TY21" fmla="*/ 344 h 2823"/>
                <a:gd name="TX22" fmla="*/ 1773 w 2125"/>
                <a:gd name="TY22" fmla="*/ 346 h 2823"/>
                <a:gd name="TX23" fmla="*/ 1783 w 2125"/>
                <a:gd name="TY23" fmla="*/ 349 h 2823"/>
                <a:gd name="TX24" fmla="*/ 1796 w 2125"/>
                <a:gd name="TY24" fmla="*/ 352 h 2823"/>
                <a:gd name="TX25" fmla="*/ 1809 w 2125"/>
                <a:gd name="TY25" fmla="*/ 356 h 2823"/>
                <a:gd name="TX26" fmla="*/ 1825 w 2125"/>
                <a:gd name="TY26" fmla="*/ 363 h 2823"/>
                <a:gd name="TX27" fmla="*/ 1842 w 2125"/>
                <a:gd name="TY27" fmla="*/ 372 h 2823"/>
                <a:gd name="TX28" fmla="*/ 1861 w 2125"/>
                <a:gd name="TY28" fmla="*/ 382 h 2823"/>
                <a:gd name="TX29" fmla="*/ 1880 w 2125"/>
                <a:gd name="TY29" fmla="*/ 395 h 2823"/>
                <a:gd name="TX30" fmla="*/ 1899 w 2125"/>
                <a:gd name="TY30" fmla="*/ 411 h 2823"/>
                <a:gd name="TX31" fmla="*/ 1919 w 2125"/>
                <a:gd name="TY31" fmla="*/ 430 h 2823"/>
                <a:gd name="TX32" fmla="*/ 1939 w 2125"/>
                <a:gd name="TY32" fmla="*/ 451 h 2823"/>
                <a:gd name="TX33" fmla="*/ 1958 w 2125"/>
                <a:gd name="TY33" fmla="*/ 476 h 2823"/>
                <a:gd name="TX34" fmla="*/ 1975 w 2125"/>
                <a:gd name="TY34" fmla="*/ 505 h 2823"/>
                <a:gd name="TX35" fmla="*/ 1993 w 2125"/>
                <a:gd name="TY35" fmla="*/ 537 h 2823"/>
                <a:gd name="TX36" fmla="*/ 2009 w 2125"/>
                <a:gd name="TY36" fmla="*/ 573 h 2823"/>
                <a:gd name="TX37" fmla="*/ 2023 w 2125"/>
                <a:gd name="TY37" fmla="*/ 613 h 2823"/>
                <a:gd name="TX38" fmla="*/ 2036 w 2125"/>
                <a:gd name="TY38" fmla="*/ 658 h 2823"/>
                <a:gd name="TX39" fmla="*/ 2046 w 2125"/>
                <a:gd name="TY39" fmla="*/ 709 h 2823"/>
                <a:gd name="TX40" fmla="*/ 2055 w 2125"/>
                <a:gd name="TY40" fmla="*/ 764 h 2823"/>
                <a:gd name="TX41" fmla="*/ 2060 w 2125"/>
                <a:gd name="TY41" fmla="*/ 825 h 2823"/>
                <a:gd name="TX42" fmla="*/ 2061 w 2125"/>
                <a:gd name="TY42" fmla="*/ 890 h 2823"/>
                <a:gd name="TX43" fmla="*/ 2060 w 2125"/>
                <a:gd name="TY43" fmla="*/ 961 h 2823"/>
                <a:gd name="TX44" fmla="*/ 2055 w 2125"/>
                <a:gd name="TY44" fmla="*/ 1039 h 2823"/>
                <a:gd name="TX45" fmla="*/ 2046 w 2125"/>
                <a:gd name="TY45" fmla="*/ 1121 h 2823"/>
                <a:gd name="TX46" fmla="*/ 2032 w 2125"/>
                <a:gd name="TY46" fmla="*/ 1212 h 2823"/>
                <a:gd name="TX47" fmla="*/ 2017 w 2125"/>
                <a:gd name="TY47" fmla="*/ 1277 h 2823"/>
                <a:gd name="TX48" fmla="*/ 1997 w 2125"/>
                <a:gd name="TY48" fmla="*/ 1345 h 2823"/>
                <a:gd name="TX49" fmla="*/ 2013 w 2125"/>
                <a:gd name="TY49" fmla="*/ 1344 h 2823"/>
                <a:gd name="TX50" fmla="*/ 2029 w 2125"/>
                <a:gd name="TY50" fmla="*/ 1345 h 2823"/>
                <a:gd name="TX51" fmla="*/ 2044 w 2125"/>
                <a:gd name="TY51" fmla="*/ 1348 h 2823"/>
                <a:gd name="TX52" fmla="*/ 2060 w 2125"/>
                <a:gd name="TY52" fmla="*/ 1353 h 2823"/>
                <a:gd name="TX53" fmla="*/ 2073 w 2125"/>
                <a:gd name="TY53" fmla="*/ 1360 h 2823"/>
                <a:gd name="TX54" fmla="*/ 2086 w 2125"/>
                <a:gd name="TY54" fmla="*/ 1371 h 2823"/>
                <a:gd name="TX55" fmla="*/ 2097 w 2125"/>
                <a:gd name="TY55" fmla="*/ 1384 h 2823"/>
                <a:gd name="TX56" fmla="*/ 2107 w 2125"/>
                <a:gd name="TY56" fmla="*/ 1402 h 2823"/>
                <a:gd name="TX57" fmla="*/ 2115 w 2125"/>
                <a:gd name="TY57" fmla="*/ 1423 h 2823"/>
                <a:gd name="TX58" fmla="*/ 2120 w 2125"/>
                <a:gd name="TY58" fmla="*/ 1449 h 2823"/>
                <a:gd name="TX59" fmla="*/ 2123 w 2125"/>
                <a:gd name="TY59" fmla="*/ 1480 h 2823"/>
                <a:gd name="TX60" fmla="*/ 2122 w 2125"/>
                <a:gd name="TY60" fmla="*/ 1515 h 2823"/>
                <a:gd name="TX61" fmla="*/ 2119 w 2125"/>
                <a:gd name="TY61" fmla="*/ 1554 h 2823"/>
                <a:gd name="TX62" fmla="*/ 2112 w 2125"/>
                <a:gd name="TY62" fmla="*/ 1600 h 2823"/>
                <a:gd name="TX63" fmla="*/ 2102 w 2125"/>
                <a:gd name="TY63" fmla="*/ 1652 h 2823"/>
                <a:gd name="TX64" fmla="*/ 2086 w 2125"/>
                <a:gd name="TY64" fmla="*/ 1708 h 2823"/>
                <a:gd name="TX65" fmla="*/ 2065 w 2125"/>
                <a:gd name="TY65" fmla="*/ 1775 h 2823"/>
                <a:gd name="TX66" fmla="*/ 2046 w 2125"/>
                <a:gd name="TY66" fmla="*/ 1831 h 2823"/>
                <a:gd name="TX67" fmla="*/ 2028 w 2125"/>
                <a:gd name="TY67" fmla="*/ 1879 h 2823"/>
                <a:gd name="TX68" fmla="*/ 2009 w 2125"/>
                <a:gd name="TY68" fmla="*/ 1918 h 2823"/>
                <a:gd name="TX69" fmla="*/ 1990 w 2125"/>
                <a:gd name="TY69" fmla="*/ 1950 h 2823"/>
                <a:gd name="TX70" fmla="*/ 1973 w 2125"/>
                <a:gd name="TY70" fmla="*/ 1975 h 2823"/>
                <a:gd name="TX71" fmla="*/ 1955 w 2125"/>
                <a:gd name="TY71" fmla="*/ 1993 h 2823"/>
                <a:gd name="TX72" fmla="*/ 1939 w 2125"/>
                <a:gd name="TY72" fmla="*/ 2005 h 2823"/>
                <a:gd name="TX73" fmla="*/ 1925 w 2125"/>
                <a:gd name="TY73" fmla="*/ 2012 h 2823"/>
                <a:gd name="TX74" fmla="*/ 1909 w 2125"/>
                <a:gd name="TY74" fmla="*/ 2016 h 2823"/>
                <a:gd name="TX75" fmla="*/ 1897 w 2125"/>
                <a:gd name="TY75" fmla="*/ 2077 h 2823"/>
                <a:gd name="TX76" fmla="*/ 1880 w 2125"/>
                <a:gd name="TY76" fmla="*/ 2139 h 2823"/>
                <a:gd name="TX77" fmla="*/ 1857 w 2125"/>
                <a:gd name="TY77" fmla="*/ 2203 h 2823"/>
                <a:gd name="TX78" fmla="*/ 1829 w 2125"/>
                <a:gd name="TY78" fmla="*/ 2268 h 2823"/>
                <a:gd name="TX79" fmla="*/ 1796 w 2125"/>
                <a:gd name="TY79" fmla="*/ 2332 h 2823"/>
                <a:gd name="TX80" fmla="*/ 1757 w 2125"/>
                <a:gd name="TY80" fmla="*/ 2394 h 2823"/>
                <a:gd name="TX81" fmla="*/ 1715 w 2125"/>
                <a:gd name="TY81" fmla="*/ 2456 h 2823"/>
                <a:gd name="TX82" fmla="*/ 1667 w 2125"/>
                <a:gd name="TY82" fmla="*/ 2514 h 2823"/>
                <a:gd name="TX83" fmla="*/ 1615 w 2125"/>
                <a:gd name="TY83" fmla="*/ 2570 h 2823"/>
                <a:gd name="TX84" fmla="*/ 1558 w 2125"/>
                <a:gd name="TY84" fmla="*/ 2622 h 2823"/>
                <a:gd name="TX85" fmla="*/ 1496 w 2125"/>
                <a:gd name="TY85" fmla="*/ 2670 h 2823"/>
                <a:gd name="TX86" fmla="*/ 1431 w 2125"/>
                <a:gd name="TY86" fmla="*/ 2714 h 2823"/>
                <a:gd name="TX87" fmla="*/ 1361 w 2125"/>
                <a:gd name="TY87" fmla="*/ 2750 h 2823"/>
                <a:gd name="TX88" fmla="*/ 1289 w 2125"/>
                <a:gd name="TY88" fmla="*/ 2780 h 2823"/>
                <a:gd name="TX89" fmla="*/ 1213 w 2125"/>
                <a:gd name="TY89" fmla="*/ 2803 h 2823"/>
                <a:gd name="TX90" fmla="*/ 1138 w 2125"/>
                <a:gd name="TY90" fmla="*/ 2816 h 2823"/>
                <a:gd name="TX91" fmla="*/ 1061 w 2125"/>
                <a:gd name="TY91" fmla="*/ 2821 h 2823"/>
                <a:gd name="TX92" fmla="*/ 984 w 2125"/>
                <a:gd name="TY92" fmla="*/ 2816 h 2823"/>
                <a:gd name="TX93" fmla="*/ 909 w 2125"/>
                <a:gd name="TY93" fmla="*/ 2803 h 2823"/>
                <a:gd name="TX94" fmla="*/ 834 w 2125"/>
                <a:gd name="TY94" fmla="*/ 2782 h 2823"/>
                <a:gd name="TX95" fmla="*/ 760 w 2125"/>
                <a:gd name="TY95" fmla="*/ 2751 h 2823"/>
                <a:gd name="TX96" fmla="*/ 689 w 2125"/>
                <a:gd name="TY96" fmla="*/ 2714 h 2823"/>
                <a:gd name="TX97" fmla="*/ 623 w 2125"/>
                <a:gd name="TY97" fmla="*/ 2672 h 2823"/>
                <a:gd name="TX98" fmla="*/ 563 w 2125"/>
                <a:gd name="TY98" fmla="*/ 2624 h 2823"/>
                <a:gd name="TX99" fmla="*/ 506 w 2125"/>
                <a:gd name="TY99" fmla="*/ 2572 h 2823"/>
                <a:gd name="TX100" fmla="*/ 454 w 2125"/>
                <a:gd name="TY100" fmla="*/ 2515 h 2823"/>
                <a:gd name="TX101" fmla="*/ 406 w 2125"/>
                <a:gd name="TY101" fmla="*/ 2458 h 2823"/>
                <a:gd name="TX102" fmla="*/ 364 w 2125"/>
                <a:gd name="TY102" fmla="*/ 2395 h 2823"/>
                <a:gd name="TX103" fmla="*/ 326 w 2125"/>
                <a:gd name="TY103" fmla="*/ 2333 h 2823"/>
                <a:gd name="TX104" fmla="*/ 293 w 2125"/>
                <a:gd name="TY104" fmla="*/ 2268 h 2823"/>
                <a:gd name="TX105" fmla="*/ 265 w 2125"/>
                <a:gd name="TY105" fmla="*/ 2204 h 2823"/>
                <a:gd name="TX106" fmla="*/ 244 w 2125"/>
                <a:gd name="TY106" fmla="*/ 2141 h 2823"/>
                <a:gd name="TX107" fmla="*/ 226 w 2125"/>
                <a:gd name="TY107" fmla="*/ 2077 h 2823"/>
                <a:gd name="TX108" fmla="*/ 215 w 2125"/>
                <a:gd name="TY108" fmla="*/ 2016 h 2823"/>
                <a:gd name="TX109" fmla="*/ 200 w 2125"/>
                <a:gd name="TY109" fmla="*/ 2012 h 2823"/>
                <a:gd name="TX110" fmla="*/ 184 w 2125"/>
                <a:gd name="TY110" fmla="*/ 2005 h 2823"/>
                <a:gd name="TX111" fmla="*/ 168 w 2125"/>
                <a:gd name="TY111" fmla="*/ 1993 h 2823"/>
                <a:gd name="TX112" fmla="*/ 151 w 2125"/>
                <a:gd name="TY112" fmla="*/ 1975 h 2823"/>
                <a:gd name="TX113" fmla="*/ 134 w 2125"/>
                <a:gd name="TY113" fmla="*/ 1950 h 2823"/>
                <a:gd name="TX114" fmla="*/ 115 w 2125"/>
                <a:gd name="TY114" fmla="*/ 1918 h 2823"/>
                <a:gd name="TX115" fmla="*/ 96 w 2125"/>
                <a:gd name="TY115" fmla="*/ 1879 h 2823"/>
                <a:gd name="TX116" fmla="*/ 77 w 2125"/>
                <a:gd name="TY116" fmla="*/ 1831 h 2823"/>
                <a:gd name="TX117" fmla="*/ 57 w 2125"/>
                <a:gd name="TY117" fmla="*/ 1776 h 2823"/>
                <a:gd name="TX118" fmla="*/ 37 w 2125"/>
                <a:gd name="TY118" fmla="*/ 1710 h 2823"/>
                <a:gd name="TX119" fmla="*/ 22 w 2125"/>
                <a:gd name="TY119" fmla="*/ 1652 h 2823"/>
                <a:gd name="TX120" fmla="*/ 10 w 2125"/>
                <a:gd name="TY120" fmla="*/ 1601 h 2823"/>
                <a:gd name="TX121" fmla="*/ 5 w 2125"/>
                <a:gd name="TY121" fmla="*/ 1555 h 2823"/>
                <a:gd name="TX122" fmla="*/ 0 w 2125"/>
                <a:gd name="TY122" fmla="*/ 1515 h 2823"/>
                <a:gd name="TX123" fmla="*/ 0 w 2125"/>
                <a:gd name="TY123" fmla="*/ 1480 h 2823"/>
                <a:gd name="TX124" fmla="*/ 3 w 2125"/>
                <a:gd name="TY124" fmla="*/ 1451 h 2823"/>
                <a:gd name="TX125" fmla="*/ 9 w 2125"/>
                <a:gd name="TY125" fmla="*/ 1425 h 2823"/>
                <a:gd name="TX126" fmla="*/ 16 w 2125"/>
                <a:gd name="TY126" fmla="*/ 1403 h 2823"/>
                <a:gd name="TX127" fmla="*/ 25 w 2125"/>
                <a:gd name="TY127" fmla="*/ 1386 h 2823"/>
                <a:gd name="TX128" fmla="*/ 37 w 2125"/>
                <a:gd name="TY128" fmla="*/ 1371 h 2823"/>
                <a:gd name="TX129" fmla="*/ 50 w 2125"/>
                <a:gd name="TY129" fmla="*/ 1361 h 2823"/>
                <a:gd name="TX130" fmla="*/ 64 w 2125"/>
                <a:gd name="TY130" fmla="*/ 1354 h 2823"/>
                <a:gd name="TX131" fmla="*/ 79 w 2125"/>
                <a:gd name="TY131" fmla="*/ 1348 h 2823"/>
                <a:gd name="TX132" fmla="*/ 94 w 2125"/>
                <a:gd name="TY132" fmla="*/ 1345 h 2823"/>
                <a:gd name="TX133" fmla="*/ 110 w 2125"/>
                <a:gd name="TY133" fmla="*/ 1345 h 2823"/>
                <a:gd name="TX134" fmla="*/ 126 w 2125"/>
                <a:gd name="TY134" fmla="*/ 1345 h 2823"/>
                <a:gd name="TX135" fmla="*/ 105 w 2125"/>
                <a:gd name="TY135" fmla="*/ 1279 h 2823"/>
                <a:gd name="TX136" fmla="*/ 90 w 2125"/>
                <a:gd name="TY136" fmla="*/ 1212 h 2823"/>
                <a:gd name="TX137" fmla="*/ 77 w 2125"/>
                <a:gd name="TY137" fmla="*/ 1139 h 2823"/>
                <a:gd name="TX138" fmla="*/ 68 w 2125"/>
                <a:gd name="TY138" fmla="*/ 1065 h 2823"/>
                <a:gd name="TX139" fmla="*/ 65 w 2125"/>
                <a:gd name="TY139" fmla="*/ 992 h 2823"/>
                <a:gd name="TX140" fmla="*/ 67 w 2125"/>
                <a:gd name="TY140" fmla="*/ 923 h 2823"/>
                <a:gd name="TX141" fmla="*/ 74 w 2125"/>
                <a:gd name="TY141" fmla="*/ 854 h 2823"/>
                <a:gd name="TX142" fmla="*/ 89 w 2125"/>
                <a:gd name="TY142" fmla="*/ 786 h 2823"/>
                <a:gd name="TX143" fmla="*/ 110 w 2125"/>
                <a:gd name="TY143" fmla="*/ 710 h 2823"/>
                <a:gd name="TX144" fmla="*/ 137 w 2125"/>
                <a:gd name="TY144" fmla="*/ 640 h 2823"/>
                <a:gd name="TX145" fmla="*/ 170 w 2125"/>
                <a:gd name="TY145" fmla="*/ 573 h 2823"/>
                <a:gd name="TX146" fmla="*/ 208 w 2125"/>
                <a:gd name="TY146" fmla="*/ 511 h 2823"/>
                <a:gd name="TX147" fmla="*/ 248 w 2125"/>
                <a:gd name="TY147" fmla="*/ 453 h 2823"/>
                <a:gd name="TX148" fmla="*/ 292 w 2125"/>
                <a:gd name="TY148" fmla="*/ 399 h 2823"/>
                <a:gd name="TX149" fmla="*/ 338 w 2125"/>
                <a:gd name="TY149" fmla="*/ 349 h 2823"/>
                <a:gd name="TX150" fmla="*/ 392 w 2125"/>
                <a:gd name="TY150" fmla="*/ 295 h 2823"/>
                <a:gd name="TX151" fmla="*/ 448 w 2125"/>
                <a:gd name="TY151" fmla="*/ 245 h 2823"/>
                <a:gd name="TX152" fmla="*/ 507 w 2125"/>
                <a:gd name="TY152" fmla="*/ 200 h 2823"/>
                <a:gd name="TX153" fmla="*/ 568 w 2125"/>
                <a:gd name="TY153" fmla="*/ 158 h 2823"/>
                <a:gd name="TX154" fmla="*/ 621 w 2125"/>
                <a:gd name="TY154" fmla="*/ 123 h 2823"/>
                <a:gd name="TX155" fmla="*/ 676 w 2125"/>
                <a:gd name="TY155" fmla="*/ 93 h 2823"/>
                <a:gd name="TX156" fmla="*/ 734 w 2125"/>
                <a:gd name="TY156" fmla="*/ 65 h 2823"/>
                <a:gd name="TX157" fmla="*/ 793 w 2125"/>
                <a:gd name="TY157" fmla="*/ 42 h 2823"/>
                <a:gd name="TX158" fmla="*/ 858 w 2125"/>
                <a:gd name="TY158" fmla="*/ 25 h 2823"/>
                <a:gd name="TX159" fmla="*/ 926 w 2125"/>
                <a:gd name="TY159" fmla="*/ 10 h 2823"/>
                <a:gd name="TX160" fmla="*/ 997 w 2125"/>
                <a:gd name="TY160" fmla="*/ 5 h 2823"/>
                <a:gd name="TX161" fmla="*/ 1070 w 2125"/>
                <a:gd name="TY161" fmla="*/ 0 h 282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</a:cxnLst>
              <a:rect l="l" t="t" r="r" b="b"/>
              <a:pathLst>
                <a:path w="2125" h="2823">
                  <a:moveTo>
                    <a:pt x="1070" y="0"/>
                  </a:moveTo>
                  <a:lnTo>
                    <a:pt x="1138" y="2"/>
                  </a:lnTo>
                  <a:lnTo>
                    <a:pt x="1202" y="7"/>
                  </a:lnTo>
                  <a:lnTo>
                    <a:pt x="1262" y="18"/>
                  </a:lnTo>
                  <a:lnTo>
                    <a:pt x="1319" y="32"/>
                  </a:lnTo>
                  <a:lnTo>
                    <a:pt x="1371" y="48"/>
                  </a:lnTo>
                  <a:lnTo>
                    <a:pt x="1422" y="68"/>
                  </a:lnTo>
                  <a:lnTo>
                    <a:pt x="1467" y="90"/>
                  </a:lnTo>
                  <a:lnTo>
                    <a:pt x="1509" y="113"/>
                  </a:lnTo>
                  <a:lnTo>
                    <a:pt x="1555" y="141"/>
                  </a:lnTo>
                  <a:lnTo>
                    <a:pt x="1597" y="169"/>
                  </a:lnTo>
                  <a:lnTo>
                    <a:pt x="1633" y="198"/>
                  </a:lnTo>
                  <a:lnTo>
                    <a:pt x="1664" y="226"/>
                  </a:lnTo>
                  <a:lnTo>
                    <a:pt x="1690" y="253"/>
                  </a:lnTo>
                  <a:lnTo>
                    <a:pt x="1712" y="278"/>
                  </a:lnTo>
                  <a:lnTo>
                    <a:pt x="1729" y="300"/>
                  </a:lnTo>
                  <a:lnTo>
                    <a:pt x="1742" y="318"/>
                  </a:lnTo>
                  <a:lnTo>
                    <a:pt x="1751" y="331"/>
                  </a:lnTo>
                  <a:lnTo>
                    <a:pt x="1757" y="340"/>
                  </a:lnTo>
                  <a:lnTo>
                    <a:pt x="1758" y="344"/>
                  </a:lnTo>
                  <a:lnTo>
                    <a:pt x="1760" y="344"/>
                  </a:lnTo>
                  <a:lnTo>
                    <a:pt x="1765" y="344"/>
                  </a:lnTo>
                  <a:lnTo>
                    <a:pt x="1773" y="346"/>
                  </a:lnTo>
                  <a:lnTo>
                    <a:pt x="1783" y="349"/>
                  </a:lnTo>
                  <a:lnTo>
                    <a:pt x="1796" y="352"/>
                  </a:lnTo>
                  <a:lnTo>
                    <a:pt x="1809" y="356"/>
                  </a:lnTo>
                  <a:lnTo>
                    <a:pt x="1825" y="363"/>
                  </a:lnTo>
                  <a:lnTo>
                    <a:pt x="1842" y="372"/>
                  </a:lnTo>
                  <a:lnTo>
                    <a:pt x="1861" y="382"/>
                  </a:lnTo>
                  <a:lnTo>
                    <a:pt x="1880" y="395"/>
                  </a:lnTo>
                  <a:lnTo>
                    <a:pt x="1899" y="411"/>
                  </a:lnTo>
                  <a:lnTo>
                    <a:pt x="1919" y="430"/>
                  </a:lnTo>
                  <a:lnTo>
                    <a:pt x="1939" y="451"/>
                  </a:lnTo>
                  <a:lnTo>
                    <a:pt x="1958" y="476"/>
                  </a:lnTo>
                  <a:lnTo>
                    <a:pt x="1975" y="505"/>
                  </a:lnTo>
                  <a:lnTo>
                    <a:pt x="1993" y="537"/>
                  </a:lnTo>
                  <a:lnTo>
                    <a:pt x="2009" y="573"/>
                  </a:lnTo>
                  <a:lnTo>
                    <a:pt x="2023" y="613"/>
                  </a:lnTo>
                  <a:lnTo>
                    <a:pt x="2036" y="658"/>
                  </a:lnTo>
                  <a:lnTo>
                    <a:pt x="2046" y="709"/>
                  </a:lnTo>
                  <a:lnTo>
                    <a:pt x="2055" y="764"/>
                  </a:lnTo>
                  <a:lnTo>
                    <a:pt x="2060" y="825"/>
                  </a:lnTo>
                  <a:lnTo>
                    <a:pt x="2061" y="890"/>
                  </a:lnTo>
                  <a:lnTo>
                    <a:pt x="2060" y="961"/>
                  </a:lnTo>
                  <a:lnTo>
                    <a:pt x="2055" y="1039"/>
                  </a:lnTo>
                  <a:lnTo>
                    <a:pt x="2046" y="1121"/>
                  </a:lnTo>
                  <a:lnTo>
                    <a:pt x="2032" y="1212"/>
                  </a:lnTo>
                  <a:lnTo>
                    <a:pt x="2017" y="1277"/>
                  </a:lnTo>
                  <a:lnTo>
                    <a:pt x="1997" y="1345"/>
                  </a:lnTo>
                  <a:lnTo>
                    <a:pt x="2013" y="1344"/>
                  </a:lnTo>
                  <a:lnTo>
                    <a:pt x="2029" y="1345"/>
                  </a:lnTo>
                  <a:lnTo>
                    <a:pt x="2044" y="1348"/>
                  </a:lnTo>
                  <a:lnTo>
                    <a:pt x="2060" y="1353"/>
                  </a:lnTo>
                  <a:lnTo>
                    <a:pt x="2073" y="1360"/>
                  </a:lnTo>
                  <a:lnTo>
                    <a:pt x="2086" y="1371"/>
                  </a:lnTo>
                  <a:lnTo>
                    <a:pt x="2097" y="1384"/>
                  </a:lnTo>
                  <a:lnTo>
                    <a:pt x="2107" y="1402"/>
                  </a:lnTo>
                  <a:lnTo>
                    <a:pt x="2115" y="1423"/>
                  </a:lnTo>
                  <a:lnTo>
                    <a:pt x="2120" y="1449"/>
                  </a:lnTo>
                  <a:lnTo>
                    <a:pt x="2123" y="1480"/>
                  </a:lnTo>
                  <a:lnTo>
                    <a:pt x="2122" y="1515"/>
                  </a:lnTo>
                  <a:lnTo>
                    <a:pt x="2119" y="1554"/>
                  </a:lnTo>
                  <a:lnTo>
                    <a:pt x="2112" y="1600"/>
                  </a:lnTo>
                  <a:lnTo>
                    <a:pt x="2102" y="1652"/>
                  </a:lnTo>
                  <a:lnTo>
                    <a:pt x="2086" y="1708"/>
                  </a:lnTo>
                  <a:lnTo>
                    <a:pt x="2065" y="1775"/>
                  </a:lnTo>
                  <a:lnTo>
                    <a:pt x="2046" y="1831"/>
                  </a:lnTo>
                  <a:lnTo>
                    <a:pt x="2028" y="1879"/>
                  </a:lnTo>
                  <a:lnTo>
                    <a:pt x="2009" y="1918"/>
                  </a:lnTo>
                  <a:lnTo>
                    <a:pt x="1990" y="1950"/>
                  </a:lnTo>
                  <a:lnTo>
                    <a:pt x="1973" y="1975"/>
                  </a:lnTo>
                  <a:lnTo>
                    <a:pt x="1955" y="1993"/>
                  </a:lnTo>
                  <a:lnTo>
                    <a:pt x="1939" y="2005"/>
                  </a:lnTo>
                  <a:lnTo>
                    <a:pt x="1925" y="2012"/>
                  </a:lnTo>
                  <a:lnTo>
                    <a:pt x="1909" y="2016"/>
                  </a:lnTo>
                  <a:lnTo>
                    <a:pt x="1897" y="2077"/>
                  </a:lnTo>
                  <a:lnTo>
                    <a:pt x="1880" y="2139"/>
                  </a:lnTo>
                  <a:lnTo>
                    <a:pt x="1857" y="2203"/>
                  </a:lnTo>
                  <a:lnTo>
                    <a:pt x="1829" y="2268"/>
                  </a:lnTo>
                  <a:lnTo>
                    <a:pt x="1796" y="2332"/>
                  </a:lnTo>
                  <a:lnTo>
                    <a:pt x="1757" y="2394"/>
                  </a:lnTo>
                  <a:lnTo>
                    <a:pt x="1715" y="2456"/>
                  </a:lnTo>
                  <a:lnTo>
                    <a:pt x="1667" y="2514"/>
                  </a:lnTo>
                  <a:lnTo>
                    <a:pt x="1615" y="2570"/>
                  </a:lnTo>
                  <a:lnTo>
                    <a:pt x="1558" y="2622"/>
                  </a:lnTo>
                  <a:lnTo>
                    <a:pt x="1496" y="2670"/>
                  </a:lnTo>
                  <a:lnTo>
                    <a:pt x="1431" y="2714"/>
                  </a:lnTo>
                  <a:lnTo>
                    <a:pt x="1361" y="2750"/>
                  </a:lnTo>
                  <a:lnTo>
                    <a:pt x="1289" y="2780"/>
                  </a:lnTo>
                  <a:lnTo>
                    <a:pt x="1213" y="2803"/>
                  </a:lnTo>
                  <a:lnTo>
                    <a:pt x="1138" y="2816"/>
                  </a:lnTo>
                  <a:lnTo>
                    <a:pt x="1061" y="2821"/>
                  </a:lnTo>
                  <a:lnTo>
                    <a:pt x="984" y="2816"/>
                  </a:lnTo>
                  <a:lnTo>
                    <a:pt x="909" y="2803"/>
                  </a:lnTo>
                  <a:lnTo>
                    <a:pt x="834" y="2782"/>
                  </a:lnTo>
                  <a:lnTo>
                    <a:pt x="760" y="2751"/>
                  </a:lnTo>
                  <a:lnTo>
                    <a:pt x="689" y="2714"/>
                  </a:lnTo>
                  <a:lnTo>
                    <a:pt x="623" y="2672"/>
                  </a:lnTo>
                  <a:lnTo>
                    <a:pt x="563" y="2624"/>
                  </a:lnTo>
                  <a:lnTo>
                    <a:pt x="506" y="2572"/>
                  </a:lnTo>
                  <a:lnTo>
                    <a:pt x="454" y="2515"/>
                  </a:lnTo>
                  <a:lnTo>
                    <a:pt x="406" y="2458"/>
                  </a:lnTo>
                  <a:lnTo>
                    <a:pt x="364" y="2395"/>
                  </a:lnTo>
                  <a:lnTo>
                    <a:pt x="326" y="2333"/>
                  </a:lnTo>
                  <a:lnTo>
                    <a:pt x="293" y="2268"/>
                  </a:lnTo>
                  <a:lnTo>
                    <a:pt x="265" y="2204"/>
                  </a:lnTo>
                  <a:lnTo>
                    <a:pt x="244" y="2141"/>
                  </a:lnTo>
                  <a:lnTo>
                    <a:pt x="226" y="2077"/>
                  </a:lnTo>
                  <a:lnTo>
                    <a:pt x="215" y="2016"/>
                  </a:lnTo>
                  <a:lnTo>
                    <a:pt x="200" y="2012"/>
                  </a:lnTo>
                  <a:lnTo>
                    <a:pt x="184" y="2005"/>
                  </a:lnTo>
                  <a:lnTo>
                    <a:pt x="168" y="1993"/>
                  </a:lnTo>
                  <a:lnTo>
                    <a:pt x="151" y="1975"/>
                  </a:lnTo>
                  <a:lnTo>
                    <a:pt x="134" y="1950"/>
                  </a:lnTo>
                  <a:lnTo>
                    <a:pt x="115" y="1918"/>
                  </a:lnTo>
                  <a:lnTo>
                    <a:pt x="96" y="1879"/>
                  </a:lnTo>
                  <a:lnTo>
                    <a:pt x="77" y="1831"/>
                  </a:lnTo>
                  <a:lnTo>
                    <a:pt x="57" y="1776"/>
                  </a:lnTo>
                  <a:lnTo>
                    <a:pt x="37" y="1710"/>
                  </a:lnTo>
                  <a:lnTo>
                    <a:pt x="22" y="1652"/>
                  </a:lnTo>
                  <a:lnTo>
                    <a:pt x="10" y="1601"/>
                  </a:lnTo>
                  <a:lnTo>
                    <a:pt x="5" y="1555"/>
                  </a:lnTo>
                  <a:lnTo>
                    <a:pt x="0" y="1515"/>
                  </a:lnTo>
                  <a:lnTo>
                    <a:pt x="0" y="1480"/>
                  </a:lnTo>
                  <a:lnTo>
                    <a:pt x="3" y="1451"/>
                  </a:lnTo>
                  <a:lnTo>
                    <a:pt x="9" y="1425"/>
                  </a:lnTo>
                  <a:lnTo>
                    <a:pt x="16" y="1403"/>
                  </a:lnTo>
                  <a:lnTo>
                    <a:pt x="25" y="1386"/>
                  </a:lnTo>
                  <a:lnTo>
                    <a:pt x="37" y="1371"/>
                  </a:lnTo>
                  <a:lnTo>
                    <a:pt x="50" y="1361"/>
                  </a:lnTo>
                  <a:lnTo>
                    <a:pt x="64" y="1354"/>
                  </a:lnTo>
                  <a:lnTo>
                    <a:pt x="79" y="1348"/>
                  </a:lnTo>
                  <a:lnTo>
                    <a:pt x="94" y="1345"/>
                  </a:lnTo>
                  <a:lnTo>
                    <a:pt x="110" y="1345"/>
                  </a:lnTo>
                  <a:lnTo>
                    <a:pt x="126" y="1345"/>
                  </a:lnTo>
                  <a:lnTo>
                    <a:pt x="105" y="1279"/>
                  </a:lnTo>
                  <a:lnTo>
                    <a:pt x="90" y="1212"/>
                  </a:lnTo>
                  <a:lnTo>
                    <a:pt x="77" y="1139"/>
                  </a:lnTo>
                  <a:lnTo>
                    <a:pt x="68" y="1065"/>
                  </a:lnTo>
                  <a:lnTo>
                    <a:pt x="65" y="992"/>
                  </a:lnTo>
                  <a:lnTo>
                    <a:pt x="67" y="923"/>
                  </a:lnTo>
                  <a:lnTo>
                    <a:pt x="74" y="854"/>
                  </a:lnTo>
                  <a:lnTo>
                    <a:pt x="89" y="786"/>
                  </a:lnTo>
                  <a:lnTo>
                    <a:pt x="110" y="710"/>
                  </a:lnTo>
                  <a:lnTo>
                    <a:pt x="137" y="640"/>
                  </a:lnTo>
                  <a:lnTo>
                    <a:pt x="170" y="573"/>
                  </a:lnTo>
                  <a:lnTo>
                    <a:pt x="208" y="511"/>
                  </a:lnTo>
                  <a:lnTo>
                    <a:pt x="248" y="453"/>
                  </a:lnTo>
                  <a:lnTo>
                    <a:pt x="292" y="399"/>
                  </a:lnTo>
                  <a:lnTo>
                    <a:pt x="338" y="349"/>
                  </a:lnTo>
                  <a:lnTo>
                    <a:pt x="392" y="295"/>
                  </a:lnTo>
                  <a:lnTo>
                    <a:pt x="448" y="245"/>
                  </a:lnTo>
                  <a:lnTo>
                    <a:pt x="507" y="200"/>
                  </a:lnTo>
                  <a:lnTo>
                    <a:pt x="568" y="158"/>
                  </a:lnTo>
                  <a:lnTo>
                    <a:pt x="621" y="123"/>
                  </a:lnTo>
                  <a:lnTo>
                    <a:pt x="676" y="93"/>
                  </a:lnTo>
                  <a:lnTo>
                    <a:pt x="734" y="65"/>
                  </a:lnTo>
                  <a:lnTo>
                    <a:pt x="793" y="42"/>
                  </a:lnTo>
                  <a:lnTo>
                    <a:pt x="858" y="25"/>
                  </a:lnTo>
                  <a:lnTo>
                    <a:pt x="926" y="10"/>
                  </a:lnTo>
                  <a:lnTo>
                    <a:pt x="997" y="5"/>
                  </a:lnTo>
                  <a:lnTo>
                    <a:pt x="1070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2" name="도형 31"/>
            <p:cNvSpPr>
              <a:spLocks/>
            </p:cNvSpPr>
            <p:nvPr/>
          </p:nvSpPr>
          <p:spPr>
            <a:xfrm>
              <a:off x="9079865" y="5364480"/>
              <a:ext cx="307340" cy="157480"/>
            </a:xfrm>
            <a:custGeom>
              <a:avLst/>
              <a:gdLst>
                <a:gd name="TX0" fmla="*/ 1294 w 4019"/>
                <a:gd name="TY0" fmla="*/ 0 h 2053"/>
                <a:gd name="TX1" fmla="*/ 1614 w 4019"/>
                <a:gd name="TY1" fmla="*/ 1008 h 2053"/>
                <a:gd name="TX2" fmla="*/ 1675 w 4019"/>
                <a:gd name="TY2" fmla="*/ 1199 h 2053"/>
                <a:gd name="TX3" fmla="*/ 1677 w 4019"/>
                <a:gd name="TY3" fmla="*/ 1196 h 2053"/>
                <a:gd name="TX4" fmla="*/ 1729 w 4019"/>
                <a:gd name="TY4" fmla="*/ 1357 h 2053"/>
                <a:gd name="TX5" fmla="*/ 1897 w 4019"/>
                <a:gd name="TY5" fmla="*/ 879 h 2053"/>
                <a:gd name="TX6" fmla="*/ 1856 w 4019"/>
                <a:gd name="TY6" fmla="*/ 820 h 2053"/>
                <a:gd name="TX7" fmla="*/ 1822 w 4019"/>
                <a:gd name="TY7" fmla="*/ 765 h 2053"/>
                <a:gd name="TX8" fmla="*/ 1794 w 4019"/>
                <a:gd name="TY8" fmla="*/ 713 h 2053"/>
                <a:gd name="TX9" fmla="*/ 1771 w 4019"/>
                <a:gd name="TY9" fmla="*/ 667 h 2053"/>
                <a:gd name="TX10" fmla="*/ 1755 w 4019"/>
                <a:gd name="TY10" fmla="*/ 623 h 2053"/>
                <a:gd name="TX11" fmla="*/ 1743 w 4019"/>
                <a:gd name="TY11" fmla="*/ 583 h 2053"/>
                <a:gd name="TX12" fmla="*/ 1736 w 4019"/>
                <a:gd name="TY12" fmla="*/ 547 h 2053"/>
                <a:gd name="TX13" fmla="*/ 1733 w 4019"/>
                <a:gd name="TY13" fmla="*/ 515 h 2053"/>
                <a:gd name="TX14" fmla="*/ 1735 w 4019"/>
                <a:gd name="TY14" fmla="*/ 485 h 2053"/>
                <a:gd name="TX15" fmla="*/ 1739 w 4019"/>
                <a:gd name="TY15" fmla="*/ 459 h 2053"/>
                <a:gd name="TX16" fmla="*/ 1748 w 4019"/>
                <a:gd name="TY16" fmla="*/ 434 h 2053"/>
                <a:gd name="TX17" fmla="*/ 1758 w 4019"/>
                <a:gd name="TY17" fmla="*/ 412 h 2053"/>
                <a:gd name="TX18" fmla="*/ 1772 w 4019"/>
                <a:gd name="TY18" fmla="*/ 395 h 2053"/>
                <a:gd name="TX19" fmla="*/ 1787 w 4019"/>
                <a:gd name="TY19" fmla="*/ 378 h 2053"/>
                <a:gd name="TX20" fmla="*/ 1804 w 4019"/>
                <a:gd name="TY20" fmla="*/ 365 h 2053"/>
                <a:gd name="TX21" fmla="*/ 1823 w 4019"/>
                <a:gd name="TY21" fmla="*/ 352 h 2053"/>
                <a:gd name="TX22" fmla="*/ 1842 w 4019"/>
                <a:gd name="TY22" fmla="*/ 341 h 2053"/>
                <a:gd name="TX23" fmla="*/ 1862 w 4019"/>
                <a:gd name="TY23" fmla="*/ 334 h 2053"/>
                <a:gd name="TX24" fmla="*/ 1882 w 4019"/>
                <a:gd name="TY24" fmla="*/ 327 h 2053"/>
                <a:gd name="TX25" fmla="*/ 1901 w 4019"/>
                <a:gd name="TY25" fmla="*/ 321 h 2053"/>
                <a:gd name="TX26" fmla="*/ 1922 w 4019"/>
                <a:gd name="TY26" fmla="*/ 317 h 2053"/>
                <a:gd name="TX27" fmla="*/ 1939 w 4019"/>
                <a:gd name="TY27" fmla="*/ 314 h 2053"/>
                <a:gd name="TX28" fmla="*/ 1956 w 4019"/>
                <a:gd name="TY28" fmla="*/ 312 h 2053"/>
                <a:gd name="TX29" fmla="*/ 1972 w 4019"/>
                <a:gd name="TY29" fmla="*/ 311 h 2053"/>
                <a:gd name="TX30" fmla="*/ 1985 w 4019"/>
                <a:gd name="TY30" fmla="*/ 310 h 2053"/>
                <a:gd name="TX31" fmla="*/ 1995 w 4019"/>
                <a:gd name="TY31" fmla="*/ 310 h 2053"/>
                <a:gd name="TX32" fmla="*/ 2004 w 4019"/>
                <a:gd name="TY32" fmla="*/ 310 h 2053"/>
                <a:gd name="TX33" fmla="*/ 2007 w 4019"/>
                <a:gd name="TY33" fmla="*/ 310 h 2053"/>
                <a:gd name="TX34" fmla="*/ 2013 w 4019"/>
                <a:gd name="TY34" fmla="*/ 310 h 2053"/>
                <a:gd name="TX35" fmla="*/ 2022 w 4019"/>
                <a:gd name="TY35" fmla="*/ 310 h 2053"/>
                <a:gd name="TX36" fmla="*/ 2032 w 4019"/>
                <a:gd name="TY36" fmla="*/ 310 h 2053"/>
                <a:gd name="TX37" fmla="*/ 2045 w 4019"/>
                <a:gd name="TY37" fmla="*/ 311 h 2053"/>
                <a:gd name="TX38" fmla="*/ 2061 w 4019"/>
                <a:gd name="TY38" fmla="*/ 312 h 2053"/>
                <a:gd name="TX39" fmla="*/ 2078 w 4019"/>
                <a:gd name="TY39" fmla="*/ 314 h 2053"/>
                <a:gd name="TX40" fmla="*/ 2095 w 4019"/>
                <a:gd name="TY40" fmla="*/ 317 h 2053"/>
                <a:gd name="TX41" fmla="*/ 2116 w 4019"/>
                <a:gd name="TY41" fmla="*/ 321 h 2053"/>
                <a:gd name="TX42" fmla="*/ 2135 w 4019"/>
                <a:gd name="TY42" fmla="*/ 327 h 2053"/>
                <a:gd name="TX43" fmla="*/ 2155 w 4019"/>
                <a:gd name="TY43" fmla="*/ 334 h 2053"/>
                <a:gd name="TX44" fmla="*/ 2175 w 4019"/>
                <a:gd name="TY44" fmla="*/ 341 h 2053"/>
                <a:gd name="TX45" fmla="*/ 2194 w 4019"/>
                <a:gd name="TY45" fmla="*/ 352 h 2053"/>
                <a:gd name="TX46" fmla="*/ 2213 w 4019"/>
                <a:gd name="TY46" fmla="*/ 365 h 2053"/>
                <a:gd name="TX47" fmla="*/ 2230 w 4019"/>
                <a:gd name="TY47" fmla="*/ 378 h 2053"/>
                <a:gd name="TX48" fmla="*/ 2245 w 4019"/>
                <a:gd name="TY48" fmla="*/ 395 h 2053"/>
                <a:gd name="TX49" fmla="*/ 2259 w 4019"/>
                <a:gd name="TY49" fmla="*/ 412 h 2053"/>
                <a:gd name="TX50" fmla="*/ 2269 w 4019"/>
                <a:gd name="TY50" fmla="*/ 434 h 2053"/>
                <a:gd name="TX51" fmla="*/ 2278 w 4019"/>
                <a:gd name="TY51" fmla="*/ 459 h 2053"/>
                <a:gd name="TX52" fmla="*/ 2282 w 4019"/>
                <a:gd name="TY52" fmla="*/ 485 h 2053"/>
                <a:gd name="TX53" fmla="*/ 2284 w 4019"/>
                <a:gd name="TY53" fmla="*/ 515 h 2053"/>
                <a:gd name="TX54" fmla="*/ 2281 w 4019"/>
                <a:gd name="TY54" fmla="*/ 547 h 2053"/>
                <a:gd name="TX55" fmla="*/ 2274 w 4019"/>
                <a:gd name="TY55" fmla="*/ 583 h 2053"/>
                <a:gd name="TX56" fmla="*/ 2262 w 4019"/>
                <a:gd name="TY56" fmla="*/ 623 h 2053"/>
                <a:gd name="TX57" fmla="*/ 2246 w 4019"/>
                <a:gd name="TY57" fmla="*/ 667 h 2053"/>
                <a:gd name="TX58" fmla="*/ 2223 w 4019"/>
                <a:gd name="TY58" fmla="*/ 713 h 2053"/>
                <a:gd name="TX59" fmla="*/ 2195 w 4019"/>
                <a:gd name="TY59" fmla="*/ 765 h 2053"/>
                <a:gd name="TX60" fmla="*/ 2161 w 4019"/>
                <a:gd name="TY60" fmla="*/ 820 h 2053"/>
                <a:gd name="TX61" fmla="*/ 2120 w 4019"/>
                <a:gd name="TY61" fmla="*/ 879 h 2053"/>
                <a:gd name="TX62" fmla="*/ 2288 w 4019"/>
                <a:gd name="TY62" fmla="*/ 1357 h 2053"/>
                <a:gd name="TX63" fmla="*/ 2340 w 4019"/>
                <a:gd name="TY63" fmla="*/ 1196 h 2053"/>
                <a:gd name="TX64" fmla="*/ 2342 w 4019"/>
                <a:gd name="TY64" fmla="*/ 1199 h 2053"/>
                <a:gd name="TX65" fmla="*/ 2401 w 4019"/>
                <a:gd name="TY65" fmla="*/ 1008 h 2053"/>
                <a:gd name="TX66" fmla="*/ 2721 w 4019"/>
                <a:gd name="TY66" fmla="*/ 0 h 2053"/>
                <a:gd name="TX67" fmla="*/ 2724 w 4019"/>
                <a:gd name="TY67" fmla="*/ 1 h 2053"/>
                <a:gd name="TX68" fmla="*/ 2735 w 4019"/>
                <a:gd name="TY68" fmla="*/ 9 h 2053"/>
                <a:gd name="TX69" fmla="*/ 2750 w 4019"/>
                <a:gd name="TY69" fmla="*/ 19 h 2053"/>
                <a:gd name="TX70" fmla="*/ 2772 w 4019"/>
                <a:gd name="TY70" fmla="*/ 33 h 2053"/>
                <a:gd name="TX71" fmla="*/ 2801 w 4019"/>
                <a:gd name="TY71" fmla="*/ 51 h 2053"/>
                <a:gd name="TX72" fmla="*/ 2835 w 4019"/>
                <a:gd name="TY72" fmla="*/ 72 h 2053"/>
                <a:gd name="TX73" fmla="*/ 2872 w 4019"/>
                <a:gd name="TY73" fmla="*/ 94 h 2053"/>
                <a:gd name="TX74" fmla="*/ 2916 w 4019"/>
                <a:gd name="TY74" fmla="*/ 119 h 2053"/>
                <a:gd name="TX75" fmla="*/ 2963 w 4019"/>
                <a:gd name="TY75" fmla="*/ 146 h 2053"/>
                <a:gd name="TX76" fmla="*/ 3016 w 4019"/>
                <a:gd name="TY76" fmla="*/ 174 h 2053"/>
                <a:gd name="TX77" fmla="*/ 3072 w 4019"/>
                <a:gd name="TY77" fmla="*/ 203 h 2053"/>
                <a:gd name="TX78" fmla="*/ 3132 w 4019"/>
                <a:gd name="TY78" fmla="*/ 231 h 2053"/>
                <a:gd name="TX79" fmla="*/ 3195 w 4019"/>
                <a:gd name="TY79" fmla="*/ 260 h 2053"/>
                <a:gd name="TX80" fmla="*/ 3262 w 4019"/>
                <a:gd name="TY80" fmla="*/ 289 h 2053"/>
                <a:gd name="TX81" fmla="*/ 3332 w 4019"/>
                <a:gd name="TY81" fmla="*/ 317 h 2053"/>
                <a:gd name="TX82" fmla="*/ 3404 w 4019"/>
                <a:gd name="TY82" fmla="*/ 344 h 2053"/>
                <a:gd name="TX83" fmla="*/ 3479 w 4019"/>
                <a:gd name="TY83" fmla="*/ 370 h 2053"/>
                <a:gd name="TX84" fmla="*/ 3556 w 4019"/>
                <a:gd name="TY84" fmla="*/ 393 h 2053"/>
                <a:gd name="TX85" fmla="*/ 3634 w 4019"/>
                <a:gd name="TY85" fmla="*/ 415 h 2053"/>
                <a:gd name="TX86" fmla="*/ 3691 w 4019"/>
                <a:gd name="TY86" fmla="*/ 433 h 2053"/>
                <a:gd name="TX87" fmla="*/ 3742 w 4019"/>
                <a:gd name="TY87" fmla="*/ 456 h 2053"/>
                <a:gd name="TX88" fmla="*/ 3787 w 4019"/>
                <a:gd name="TY88" fmla="*/ 483 h 2053"/>
                <a:gd name="TX89" fmla="*/ 3827 w 4019"/>
                <a:gd name="TY89" fmla="*/ 515 h 2053"/>
                <a:gd name="TX90" fmla="*/ 3862 w 4019"/>
                <a:gd name="TY90" fmla="*/ 551 h 2053"/>
                <a:gd name="TX91" fmla="*/ 3894 w 4019"/>
                <a:gd name="TY91" fmla="*/ 589 h 2053"/>
                <a:gd name="TX92" fmla="*/ 3920 w 4019"/>
                <a:gd name="TY92" fmla="*/ 631 h 2053"/>
                <a:gd name="TX93" fmla="*/ 3943 w 4019"/>
                <a:gd name="TY93" fmla="*/ 674 h 2053"/>
                <a:gd name="TX94" fmla="*/ 3962 w 4019"/>
                <a:gd name="TY94" fmla="*/ 719 h 2053"/>
                <a:gd name="TX95" fmla="*/ 3978 w 4019"/>
                <a:gd name="TY95" fmla="*/ 765 h 2053"/>
                <a:gd name="TX96" fmla="*/ 3991 w 4019"/>
                <a:gd name="TY96" fmla="*/ 813 h 2053"/>
                <a:gd name="TX97" fmla="*/ 4000 w 4019"/>
                <a:gd name="TY97" fmla="*/ 859 h 2053"/>
                <a:gd name="TX98" fmla="*/ 4007 w 4019"/>
                <a:gd name="TY98" fmla="*/ 907 h 2053"/>
                <a:gd name="TX99" fmla="*/ 4013 w 4019"/>
                <a:gd name="TY99" fmla="*/ 953 h 2053"/>
                <a:gd name="TX100" fmla="*/ 4016 w 4019"/>
                <a:gd name="TY100" fmla="*/ 998 h 2053"/>
                <a:gd name="TX101" fmla="*/ 4017 w 4019"/>
                <a:gd name="TY101" fmla="*/ 1041 h 2053"/>
                <a:gd name="TX102" fmla="*/ 4017 w 4019"/>
                <a:gd name="TY102" fmla="*/ 1083 h 2053"/>
                <a:gd name="TX103" fmla="*/ 4016 w 4019"/>
                <a:gd name="TY103" fmla="*/ 1121 h 2053"/>
                <a:gd name="TX104" fmla="*/ 4014 w 4019"/>
                <a:gd name="TY104" fmla="*/ 1157 h 2053"/>
                <a:gd name="TX105" fmla="*/ 4014 w 4019"/>
                <a:gd name="TY105" fmla="*/ 1161 h 2053"/>
                <a:gd name="TX106" fmla="*/ 4013 w 4019"/>
                <a:gd name="TY106" fmla="*/ 1176 h 2053"/>
                <a:gd name="TX107" fmla="*/ 4011 w 4019"/>
                <a:gd name="TY107" fmla="*/ 1198 h 2053"/>
                <a:gd name="TX108" fmla="*/ 4008 w 4019"/>
                <a:gd name="TY108" fmla="*/ 1227 h 2053"/>
                <a:gd name="TX109" fmla="*/ 4005 w 4019"/>
                <a:gd name="TY109" fmla="*/ 1260 h 2053"/>
                <a:gd name="TX110" fmla="*/ 4003 w 4019"/>
                <a:gd name="TY110" fmla="*/ 1299 h 2053"/>
                <a:gd name="TX111" fmla="*/ 3998 w 4019"/>
                <a:gd name="TY111" fmla="*/ 1339 h 2053"/>
                <a:gd name="TX112" fmla="*/ 3994 w 4019"/>
                <a:gd name="TY112" fmla="*/ 1381 h 2053"/>
                <a:gd name="TX113" fmla="*/ 3989 w 4019"/>
                <a:gd name="TY113" fmla="*/ 1425 h 2053"/>
                <a:gd name="TX114" fmla="*/ 3985 w 4019"/>
                <a:gd name="TY114" fmla="*/ 1467 h 2053"/>
                <a:gd name="TX115" fmla="*/ 3981 w 4019"/>
                <a:gd name="TY115" fmla="*/ 1507 h 2053"/>
                <a:gd name="TX116" fmla="*/ 3975 w 4019"/>
                <a:gd name="TY116" fmla="*/ 1543 h 2053"/>
                <a:gd name="TX117" fmla="*/ 3971 w 4019"/>
                <a:gd name="TY117" fmla="*/ 1575 h 2053"/>
                <a:gd name="TX118" fmla="*/ 3968 w 4019"/>
                <a:gd name="TY118" fmla="*/ 1578 h 2053"/>
                <a:gd name="TX119" fmla="*/ 3958 w 4019"/>
                <a:gd name="TY119" fmla="*/ 1584 h 2053"/>
                <a:gd name="TX120" fmla="*/ 3942 w 4019"/>
                <a:gd name="TY120" fmla="*/ 1592 h 2053"/>
                <a:gd name="TX121" fmla="*/ 3920 w 4019"/>
                <a:gd name="TY121" fmla="*/ 1606 h 2053"/>
                <a:gd name="TX122" fmla="*/ 3891 w 4019"/>
                <a:gd name="TY122" fmla="*/ 1621 h 2053"/>
                <a:gd name="TX123" fmla="*/ 3856 w 4019"/>
                <a:gd name="TY123" fmla="*/ 1640 h 2053"/>
                <a:gd name="TX124" fmla="*/ 3816 w 4019"/>
                <a:gd name="TY124" fmla="*/ 1660 h 2053"/>
                <a:gd name="TX125" fmla="*/ 3769 w 4019"/>
                <a:gd name="TY125" fmla="*/ 1684 h 2053"/>
                <a:gd name="TX126" fmla="*/ 3717 w 4019"/>
                <a:gd name="TY126" fmla="*/ 1707 h 2053"/>
                <a:gd name="TX127" fmla="*/ 3659 w 4019"/>
                <a:gd name="TY127" fmla="*/ 1733 h 2053"/>
                <a:gd name="TX128" fmla="*/ 3595 w 4019"/>
                <a:gd name="TY128" fmla="*/ 1759 h 2053"/>
                <a:gd name="TX129" fmla="*/ 3526 w 4019"/>
                <a:gd name="TY129" fmla="*/ 1786 h 2053"/>
                <a:gd name="TX130" fmla="*/ 3450 w 4019"/>
                <a:gd name="TY130" fmla="*/ 1814 h 2053"/>
                <a:gd name="TX131" fmla="*/ 3369 w 4019"/>
                <a:gd name="TY131" fmla="*/ 1841 h 2053"/>
                <a:gd name="TX132" fmla="*/ 3284 w 4019"/>
                <a:gd name="TY132" fmla="*/ 1869 h 2053"/>
                <a:gd name="TX133" fmla="*/ 3192 w 4019"/>
                <a:gd name="TY133" fmla="*/ 1895 h 2053"/>
                <a:gd name="TX134" fmla="*/ 3097 w 4019"/>
                <a:gd name="TY134" fmla="*/ 1919 h 2053"/>
                <a:gd name="TX135" fmla="*/ 2995 w 4019"/>
                <a:gd name="TY135" fmla="*/ 1944 h 2053"/>
                <a:gd name="TX136" fmla="*/ 2888 w 4019"/>
                <a:gd name="TY136" fmla="*/ 1967 h 2053"/>
                <a:gd name="TX137" fmla="*/ 2777 w 4019"/>
                <a:gd name="TY137" fmla="*/ 1987 h 2053"/>
                <a:gd name="TX138" fmla="*/ 2661 w 4019"/>
                <a:gd name="TY138" fmla="*/ 2006 h 2053"/>
                <a:gd name="TX139" fmla="*/ 2539 w 4019"/>
                <a:gd name="TY139" fmla="*/ 2022 h 2053"/>
                <a:gd name="TX140" fmla="*/ 2414 w 4019"/>
                <a:gd name="TY140" fmla="*/ 2034 h 2053"/>
                <a:gd name="TX141" fmla="*/ 2282 w 4019"/>
                <a:gd name="TY141" fmla="*/ 2044 h 2053"/>
                <a:gd name="TX142" fmla="*/ 2148 w 4019"/>
                <a:gd name="TY142" fmla="*/ 2050 h 2053"/>
                <a:gd name="TX143" fmla="*/ 2007 w 4019"/>
                <a:gd name="TY143" fmla="*/ 2051 h 2053"/>
                <a:gd name="TX144" fmla="*/ 1869 w 4019"/>
                <a:gd name="TY144" fmla="*/ 2050 h 2053"/>
                <a:gd name="TX145" fmla="*/ 1733 w 4019"/>
                <a:gd name="TY145" fmla="*/ 2044 h 2053"/>
                <a:gd name="TX146" fmla="*/ 1603 w 4019"/>
                <a:gd name="TY146" fmla="*/ 2034 h 2053"/>
                <a:gd name="TX147" fmla="*/ 1478 w 4019"/>
                <a:gd name="TY147" fmla="*/ 2021 h 2053"/>
                <a:gd name="TX148" fmla="*/ 1356 w 4019"/>
                <a:gd name="TY148" fmla="*/ 2005 h 2053"/>
                <a:gd name="TX149" fmla="*/ 1240 w 4019"/>
                <a:gd name="TY149" fmla="*/ 1987 h 2053"/>
                <a:gd name="TX150" fmla="*/ 1129 w 4019"/>
                <a:gd name="TY150" fmla="*/ 1966 h 2053"/>
                <a:gd name="TX151" fmla="*/ 1022 w 4019"/>
                <a:gd name="TY151" fmla="*/ 1944 h 2053"/>
                <a:gd name="TX152" fmla="*/ 920 w 4019"/>
                <a:gd name="TY152" fmla="*/ 1919 h 2053"/>
                <a:gd name="TX153" fmla="*/ 825 w 4019"/>
                <a:gd name="TY153" fmla="*/ 1895 h 2053"/>
                <a:gd name="TX154" fmla="*/ 733 w 4019"/>
                <a:gd name="TY154" fmla="*/ 1867 h 2053"/>
                <a:gd name="TX155" fmla="*/ 648 w 4019"/>
                <a:gd name="TY155" fmla="*/ 1841 h 2053"/>
                <a:gd name="TX156" fmla="*/ 567 w 4019"/>
                <a:gd name="TY156" fmla="*/ 1814 h 2053"/>
                <a:gd name="TX157" fmla="*/ 491 w 4019"/>
                <a:gd name="TY157" fmla="*/ 1786 h 2053"/>
                <a:gd name="TX158" fmla="*/ 422 w 4019"/>
                <a:gd name="TY158" fmla="*/ 1759 h 2053"/>
                <a:gd name="TX159" fmla="*/ 358 w 4019"/>
                <a:gd name="TY159" fmla="*/ 1733 h 2053"/>
                <a:gd name="TX160" fmla="*/ 300 w 4019"/>
                <a:gd name="TY160" fmla="*/ 1707 h 2053"/>
                <a:gd name="TX161" fmla="*/ 248 w 4019"/>
                <a:gd name="TY161" fmla="*/ 1682 h 2053"/>
                <a:gd name="TX162" fmla="*/ 201 w 4019"/>
                <a:gd name="TY162" fmla="*/ 1660 h 2053"/>
                <a:gd name="TX163" fmla="*/ 161 w 4019"/>
                <a:gd name="TY163" fmla="*/ 1640 h 2053"/>
                <a:gd name="TX164" fmla="*/ 126 w 4019"/>
                <a:gd name="TY164" fmla="*/ 1621 h 2053"/>
                <a:gd name="TX165" fmla="*/ 97 w 4019"/>
                <a:gd name="TY165" fmla="*/ 1606 h 2053"/>
                <a:gd name="TX166" fmla="*/ 75 w 4019"/>
                <a:gd name="TY166" fmla="*/ 1592 h 2053"/>
                <a:gd name="TX167" fmla="*/ 59 w 4019"/>
                <a:gd name="TY167" fmla="*/ 1584 h 2053"/>
                <a:gd name="TX168" fmla="*/ 49 w 4019"/>
                <a:gd name="TY168" fmla="*/ 1578 h 2053"/>
                <a:gd name="TX169" fmla="*/ 46 w 4019"/>
                <a:gd name="TY169" fmla="*/ 1575 h 2053"/>
                <a:gd name="TX170" fmla="*/ 42 w 4019"/>
                <a:gd name="TY170" fmla="*/ 1543 h 2053"/>
                <a:gd name="TX171" fmla="*/ 36 w 4019"/>
                <a:gd name="TY171" fmla="*/ 1507 h 2053"/>
                <a:gd name="TX172" fmla="*/ 32 w 4019"/>
                <a:gd name="TY172" fmla="*/ 1467 h 2053"/>
                <a:gd name="TX173" fmla="*/ 28 w 4019"/>
                <a:gd name="TY173" fmla="*/ 1425 h 2053"/>
                <a:gd name="TX174" fmla="*/ 23 w 4019"/>
                <a:gd name="TY174" fmla="*/ 1381 h 2053"/>
                <a:gd name="TX175" fmla="*/ 19 w 4019"/>
                <a:gd name="TY175" fmla="*/ 1339 h 2053"/>
                <a:gd name="TX176" fmla="*/ 14 w 4019"/>
                <a:gd name="TY176" fmla="*/ 1299 h 2053"/>
                <a:gd name="TX177" fmla="*/ 12 w 4019"/>
                <a:gd name="TY177" fmla="*/ 1260 h 2053"/>
                <a:gd name="TX178" fmla="*/ 9 w 4019"/>
                <a:gd name="TY178" fmla="*/ 1227 h 2053"/>
                <a:gd name="TX179" fmla="*/ 6 w 4019"/>
                <a:gd name="TY179" fmla="*/ 1198 h 2053"/>
                <a:gd name="TX180" fmla="*/ 4 w 4019"/>
                <a:gd name="TY180" fmla="*/ 1176 h 2053"/>
                <a:gd name="TX181" fmla="*/ 3 w 4019"/>
                <a:gd name="TY181" fmla="*/ 1161 h 2053"/>
                <a:gd name="TX182" fmla="*/ 3 w 4019"/>
                <a:gd name="TY182" fmla="*/ 1157 h 2053"/>
                <a:gd name="TX183" fmla="*/ 1 w 4019"/>
                <a:gd name="TY183" fmla="*/ 1121 h 2053"/>
                <a:gd name="TX184" fmla="*/ 0 w 4019"/>
                <a:gd name="TY184" fmla="*/ 1083 h 2053"/>
                <a:gd name="TX185" fmla="*/ 0 w 4019"/>
                <a:gd name="TY185" fmla="*/ 1041 h 2053"/>
                <a:gd name="TX186" fmla="*/ 1 w 4019"/>
                <a:gd name="TY186" fmla="*/ 998 h 2053"/>
                <a:gd name="TX187" fmla="*/ 4 w 4019"/>
                <a:gd name="TY187" fmla="*/ 953 h 2053"/>
                <a:gd name="TX188" fmla="*/ 9 w 4019"/>
                <a:gd name="TY188" fmla="*/ 907 h 2053"/>
                <a:gd name="TX189" fmla="*/ 16 w 4019"/>
                <a:gd name="TY189" fmla="*/ 859 h 2053"/>
                <a:gd name="TX190" fmla="*/ 26 w 4019"/>
                <a:gd name="TY190" fmla="*/ 813 h 2053"/>
                <a:gd name="TX191" fmla="*/ 38 w 4019"/>
                <a:gd name="TY191" fmla="*/ 765 h 2053"/>
                <a:gd name="TX192" fmla="*/ 54 w 4019"/>
                <a:gd name="TY192" fmla="*/ 719 h 2053"/>
                <a:gd name="TX193" fmla="*/ 72 w 4019"/>
                <a:gd name="TY193" fmla="*/ 674 h 2053"/>
                <a:gd name="TX194" fmla="*/ 96 w 4019"/>
                <a:gd name="TY194" fmla="*/ 631 h 2053"/>
                <a:gd name="TX195" fmla="*/ 123 w 4019"/>
                <a:gd name="TY195" fmla="*/ 589 h 2053"/>
                <a:gd name="TX196" fmla="*/ 154 w 4019"/>
                <a:gd name="TY196" fmla="*/ 551 h 2053"/>
                <a:gd name="TX197" fmla="*/ 188 w 4019"/>
                <a:gd name="TY197" fmla="*/ 515 h 2053"/>
                <a:gd name="TX198" fmla="*/ 229 w 4019"/>
                <a:gd name="TY198" fmla="*/ 483 h 2053"/>
                <a:gd name="TX199" fmla="*/ 274 w 4019"/>
                <a:gd name="TY199" fmla="*/ 456 h 2053"/>
                <a:gd name="TX200" fmla="*/ 325 w 4019"/>
                <a:gd name="TY200" fmla="*/ 433 h 2053"/>
                <a:gd name="TX201" fmla="*/ 381 w 4019"/>
                <a:gd name="TY201" fmla="*/ 415 h 2053"/>
                <a:gd name="TX202" fmla="*/ 461 w 4019"/>
                <a:gd name="TY202" fmla="*/ 393 h 2053"/>
                <a:gd name="TX203" fmla="*/ 538 w 4019"/>
                <a:gd name="TY203" fmla="*/ 370 h 2053"/>
                <a:gd name="TX204" fmla="*/ 612 w 4019"/>
                <a:gd name="TY204" fmla="*/ 344 h 2053"/>
                <a:gd name="TX205" fmla="*/ 684 w 4019"/>
                <a:gd name="TY205" fmla="*/ 317 h 2053"/>
                <a:gd name="TX206" fmla="*/ 754 w 4019"/>
                <a:gd name="TY206" fmla="*/ 289 h 2053"/>
                <a:gd name="TX207" fmla="*/ 820 w 4019"/>
                <a:gd name="TY207" fmla="*/ 260 h 2053"/>
                <a:gd name="TX208" fmla="*/ 884 w 4019"/>
                <a:gd name="TY208" fmla="*/ 231 h 2053"/>
                <a:gd name="TX209" fmla="*/ 945 w 4019"/>
                <a:gd name="TY209" fmla="*/ 203 h 2053"/>
                <a:gd name="TX210" fmla="*/ 1000 w 4019"/>
                <a:gd name="TY210" fmla="*/ 174 h 2053"/>
                <a:gd name="TX211" fmla="*/ 1052 w 4019"/>
                <a:gd name="TY211" fmla="*/ 146 h 2053"/>
                <a:gd name="TX212" fmla="*/ 1100 w 4019"/>
                <a:gd name="TY212" fmla="*/ 119 h 2053"/>
                <a:gd name="TX213" fmla="*/ 1143 w 4019"/>
                <a:gd name="TY213" fmla="*/ 94 h 2053"/>
                <a:gd name="TX214" fmla="*/ 1182 w 4019"/>
                <a:gd name="TY214" fmla="*/ 72 h 2053"/>
                <a:gd name="TX215" fmla="*/ 1216 w 4019"/>
                <a:gd name="TY215" fmla="*/ 51 h 2053"/>
                <a:gd name="TX216" fmla="*/ 1243 w 4019"/>
                <a:gd name="TY216" fmla="*/ 33 h 2053"/>
                <a:gd name="TX217" fmla="*/ 1265 w 4019"/>
                <a:gd name="TY217" fmla="*/ 19 h 2053"/>
                <a:gd name="TX218" fmla="*/ 1281 w 4019"/>
                <a:gd name="TY218" fmla="*/ 9 h 2053"/>
                <a:gd name="TX219" fmla="*/ 1291 w 4019"/>
                <a:gd name="TY219" fmla="*/ 1 h 2053"/>
                <a:gd name="TX220" fmla="*/ 1294 w 4019"/>
                <a:gd name="TY220" fmla="*/ 0 h 20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</a:cxnLst>
              <a:rect l="l" t="t" r="r" b="b"/>
              <a:pathLst>
                <a:path w="4019" h="2053">
                  <a:moveTo>
                    <a:pt x="1294" y="0"/>
                  </a:moveTo>
                  <a:lnTo>
                    <a:pt x="1614" y="1008"/>
                  </a:lnTo>
                  <a:lnTo>
                    <a:pt x="1675" y="1199"/>
                  </a:lnTo>
                  <a:lnTo>
                    <a:pt x="1677" y="1196"/>
                  </a:lnTo>
                  <a:lnTo>
                    <a:pt x="1729" y="1357"/>
                  </a:lnTo>
                  <a:lnTo>
                    <a:pt x="1897" y="879"/>
                  </a:lnTo>
                  <a:lnTo>
                    <a:pt x="1856" y="820"/>
                  </a:lnTo>
                  <a:lnTo>
                    <a:pt x="1822" y="765"/>
                  </a:lnTo>
                  <a:lnTo>
                    <a:pt x="1794" y="713"/>
                  </a:lnTo>
                  <a:lnTo>
                    <a:pt x="1771" y="667"/>
                  </a:lnTo>
                  <a:lnTo>
                    <a:pt x="1755" y="623"/>
                  </a:lnTo>
                  <a:lnTo>
                    <a:pt x="1743" y="583"/>
                  </a:lnTo>
                  <a:lnTo>
                    <a:pt x="1736" y="547"/>
                  </a:lnTo>
                  <a:lnTo>
                    <a:pt x="1733" y="515"/>
                  </a:lnTo>
                  <a:lnTo>
                    <a:pt x="1735" y="485"/>
                  </a:lnTo>
                  <a:lnTo>
                    <a:pt x="1739" y="459"/>
                  </a:lnTo>
                  <a:lnTo>
                    <a:pt x="1748" y="434"/>
                  </a:lnTo>
                  <a:lnTo>
                    <a:pt x="1758" y="412"/>
                  </a:lnTo>
                  <a:lnTo>
                    <a:pt x="1772" y="395"/>
                  </a:lnTo>
                  <a:lnTo>
                    <a:pt x="1787" y="378"/>
                  </a:lnTo>
                  <a:lnTo>
                    <a:pt x="1804" y="365"/>
                  </a:lnTo>
                  <a:lnTo>
                    <a:pt x="1823" y="352"/>
                  </a:lnTo>
                  <a:lnTo>
                    <a:pt x="1842" y="341"/>
                  </a:lnTo>
                  <a:lnTo>
                    <a:pt x="1862" y="334"/>
                  </a:lnTo>
                  <a:lnTo>
                    <a:pt x="1882" y="327"/>
                  </a:lnTo>
                  <a:lnTo>
                    <a:pt x="1901" y="321"/>
                  </a:lnTo>
                  <a:lnTo>
                    <a:pt x="1922" y="317"/>
                  </a:lnTo>
                  <a:lnTo>
                    <a:pt x="1939" y="314"/>
                  </a:lnTo>
                  <a:lnTo>
                    <a:pt x="1956" y="312"/>
                  </a:lnTo>
                  <a:lnTo>
                    <a:pt x="1972" y="311"/>
                  </a:lnTo>
                  <a:lnTo>
                    <a:pt x="1985" y="310"/>
                  </a:lnTo>
                  <a:lnTo>
                    <a:pt x="1995" y="310"/>
                  </a:lnTo>
                  <a:lnTo>
                    <a:pt x="2004" y="310"/>
                  </a:lnTo>
                  <a:lnTo>
                    <a:pt x="2007" y="310"/>
                  </a:lnTo>
                  <a:lnTo>
                    <a:pt x="2013" y="310"/>
                  </a:lnTo>
                  <a:lnTo>
                    <a:pt x="2022" y="310"/>
                  </a:lnTo>
                  <a:lnTo>
                    <a:pt x="2032" y="310"/>
                  </a:lnTo>
                  <a:lnTo>
                    <a:pt x="2045" y="311"/>
                  </a:lnTo>
                  <a:lnTo>
                    <a:pt x="2061" y="312"/>
                  </a:lnTo>
                  <a:lnTo>
                    <a:pt x="2078" y="314"/>
                  </a:lnTo>
                  <a:lnTo>
                    <a:pt x="2095" y="317"/>
                  </a:lnTo>
                  <a:lnTo>
                    <a:pt x="2116" y="321"/>
                  </a:lnTo>
                  <a:lnTo>
                    <a:pt x="2135" y="327"/>
                  </a:lnTo>
                  <a:lnTo>
                    <a:pt x="2155" y="334"/>
                  </a:lnTo>
                  <a:lnTo>
                    <a:pt x="2175" y="341"/>
                  </a:lnTo>
                  <a:lnTo>
                    <a:pt x="2194" y="352"/>
                  </a:lnTo>
                  <a:lnTo>
                    <a:pt x="2213" y="365"/>
                  </a:lnTo>
                  <a:lnTo>
                    <a:pt x="2230" y="378"/>
                  </a:lnTo>
                  <a:lnTo>
                    <a:pt x="2245" y="395"/>
                  </a:lnTo>
                  <a:lnTo>
                    <a:pt x="2259" y="412"/>
                  </a:lnTo>
                  <a:lnTo>
                    <a:pt x="2269" y="434"/>
                  </a:lnTo>
                  <a:lnTo>
                    <a:pt x="2278" y="459"/>
                  </a:lnTo>
                  <a:lnTo>
                    <a:pt x="2282" y="485"/>
                  </a:lnTo>
                  <a:lnTo>
                    <a:pt x="2284" y="515"/>
                  </a:lnTo>
                  <a:lnTo>
                    <a:pt x="2281" y="547"/>
                  </a:lnTo>
                  <a:lnTo>
                    <a:pt x="2274" y="583"/>
                  </a:lnTo>
                  <a:lnTo>
                    <a:pt x="2262" y="623"/>
                  </a:lnTo>
                  <a:lnTo>
                    <a:pt x="2246" y="667"/>
                  </a:lnTo>
                  <a:lnTo>
                    <a:pt x="2223" y="713"/>
                  </a:lnTo>
                  <a:lnTo>
                    <a:pt x="2195" y="765"/>
                  </a:lnTo>
                  <a:lnTo>
                    <a:pt x="2161" y="820"/>
                  </a:lnTo>
                  <a:lnTo>
                    <a:pt x="2120" y="879"/>
                  </a:lnTo>
                  <a:lnTo>
                    <a:pt x="2288" y="1357"/>
                  </a:lnTo>
                  <a:lnTo>
                    <a:pt x="2340" y="1196"/>
                  </a:lnTo>
                  <a:lnTo>
                    <a:pt x="2342" y="1199"/>
                  </a:lnTo>
                  <a:lnTo>
                    <a:pt x="2401" y="1008"/>
                  </a:lnTo>
                  <a:lnTo>
                    <a:pt x="2721" y="0"/>
                  </a:lnTo>
                  <a:lnTo>
                    <a:pt x="2724" y="1"/>
                  </a:lnTo>
                  <a:lnTo>
                    <a:pt x="2735" y="9"/>
                  </a:lnTo>
                  <a:lnTo>
                    <a:pt x="2750" y="19"/>
                  </a:lnTo>
                  <a:lnTo>
                    <a:pt x="2772" y="33"/>
                  </a:lnTo>
                  <a:lnTo>
                    <a:pt x="2801" y="51"/>
                  </a:lnTo>
                  <a:lnTo>
                    <a:pt x="2835" y="72"/>
                  </a:lnTo>
                  <a:lnTo>
                    <a:pt x="2872" y="94"/>
                  </a:lnTo>
                  <a:lnTo>
                    <a:pt x="2916" y="119"/>
                  </a:lnTo>
                  <a:lnTo>
                    <a:pt x="2963" y="146"/>
                  </a:lnTo>
                  <a:lnTo>
                    <a:pt x="3016" y="174"/>
                  </a:lnTo>
                  <a:lnTo>
                    <a:pt x="3072" y="203"/>
                  </a:lnTo>
                  <a:lnTo>
                    <a:pt x="3132" y="231"/>
                  </a:lnTo>
                  <a:lnTo>
                    <a:pt x="3195" y="260"/>
                  </a:lnTo>
                  <a:lnTo>
                    <a:pt x="3262" y="289"/>
                  </a:lnTo>
                  <a:lnTo>
                    <a:pt x="3332" y="317"/>
                  </a:lnTo>
                  <a:lnTo>
                    <a:pt x="3404" y="344"/>
                  </a:lnTo>
                  <a:lnTo>
                    <a:pt x="3479" y="370"/>
                  </a:lnTo>
                  <a:lnTo>
                    <a:pt x="3556" y="393"/>
                  </a:lnTo>
                  <a:lnTo>
                    <a:pt x="3634" y="415"/>
                  </a:lnTo>
                  <a:lnTo>
                    <a:pt x="3691" y="433"/>
                  </a:lnTo>
                  <a:lnTo>
                    <a:pt x="3742" y="456"/>
                  </a:lnTo>
                  <a:lnTo>
                    <a:pt x="3787" y="483"/>
                  </a:lnTo>
                  <a:lnTo>
                    <a:pt x="3827" y="515"/>
                  </a:lnTo>
                  <a:lnTo>
                    <a:pt x="3862" y="551"/>
                  </a:lnTo>
                  <a:lnTo>
                    <a:pt x="3894" y="589"/>
                  </a:lnTo>
                  <a:lnTo>
                    <a:pt x="3920" y="631"/>
                  </a:lnTo>
                  <a:lnTo>
                    <a:pt x="3943" y="674"/>
                  </a:lnTo>
                  <a:lnTo>
                    <a:pt x="3962" y="719"/>
                  </a:lnTo>
                  <a:lnTo>
                    <a:pt x="3978" y="765"/>
                  </a:lnTo>
                  <a:lnTo>
                    <a:pt x="3991" y="813"/>
                  </a:lnTo>
                  <a:lnTo>
                    <a:pt x="4000" y="859"/>
                  </a:lnTo>
                  <a:lnTo>
                    <a:pt x="4007" y="907"/>
                  </a:lnTo>
                  <a:lnTo>
                    <a:pt x="4013" y="953"/>
                  </a:lnTo>
                  <a:lnTo>
                    <a:pt x="4016" y="998"/>
                  </a:lnTo>
                  <a:lnTo>
                    <a:pt x="4017" y="1041"/>
                  </a:lnTo>
                  <a:lnTo>
                    <a:pt x="4017" y="1083"/>
                  </a:lnTo>
                  <a:lnTo>
                    <a:pt x="4016" y="1121"/>
                  </a:lnTo>
                  <a:lnTo>
                    <a:pt x="4014" y="1157"/>
                  </a:lnTo>
                  <a:lnTo>
                    <a:pt x="4014" y="1161"/>
                  </a:lnTo>
                  <a:lnTo>
                    <a:pt x="4013" y="1176"/>
                  </a:lnTo>
                  <a:lnTo>
                    <a:pt x="4011" y="1198"/>
                  </a:lnTo>
                  <a:lnTo>
                    <a:pt x="4008" y="1227"/>
                  </a:lnTo>
                  <a:lnTo>
                    <a:pt x="4005" y="1260"/>
                  </a:lnTo>
                  <a:lnTo>
                    <a:pt x="4003" y="1299"/>
                  </a:lnTo>
                  <a:lnTo>
                    <a:pt x="3998" y="1339"/>
                  </a:lnTo>
                  <a:lnTo>
                    <a:pt x="3994" y="1381"/>
                  </a:lnTo>
                  <a:lnTo>
                    <a:pt x="3989" y="1425"/>
                  </a:lnTo>
                  <a:lnTo>
                    <a:pt x="3985" y="1467"/>
                  </a:lnTo>
                  <a:lnTo>
                    <a:pt x="3981" y="1507"/>
                  </a:lnTo>
                  <a:lnTo>
                    <a:pt x="3975" y="1543"/>
                  </a:lnTo>
                  <a:lnTo>
                    <a:pt x="3971" y="1575"/>
                  </a:lnTo>
                  <a:lnTo>
                    <a:pt x="3968" y="1578"/>
                  </a:lnTo>
                  <a:lnTo>
                    <a:pt x="3958" y="1584"/>
                  </a:lnTo>
                  <a:lnTo>
                    <a:pt x="3942" y="1592"/>
                  </a:lnTo>
                  <a:lnTo>
                    <a:pt x="3920" y="1606"/>
                  </a:lnTo>
                  <a:lnTo>
                    <a:pt x="3891" y="1621"/>
                  </a:lnTo>
                  <a:lnTo>
                    <a:pt x="3856" y="1640"/>
                  </a:lnTo>
                  <a:lnTo>
                    <a:pt x="3816" y="1660"/>
                  </a:lnTo>
                  <a:lnTo>
                    <a:pt x="3769" y="1684"/>
                  </a:lnTo>
                  <a:lnTo>
                    <a:pt x="3717" y="1707"/>
                  </a:lnTo>
                  <a:lnTo>
                    <a:pt x="3659" y="1733"/>
                  </a:lnTo>
                  <a:lnTo>
                    <a:pt x="3595" y="1759"/>
                  </a:lnTo>
                  <a:lnTo>
                    <a:pt x="3526" y="1786"/>
                  </a:lnTo>
                  <a:lnTo>
                    <a:pt x="3450" y="1814"/>
                  </a:lnTo>
                  <a:lnTo>
                    <a:pt x="3369" y="1841"/>
                  </a:lnTo>
                  <a:lnTo>
                    <a:pt x="3284" y="1869"/>
                  </a:lnTo>
                  <a:lnTo>
                    <a:pt x="3192" y="1895"/>
                  </a:lnTo>
                  <a:lnTo>
                    <a:pt x="3097" y="1919"/>
                  </a:lnTo>
                  <a:lnTo>
                    <a:pt x="2995" y="1944"/>
                  </a:lnTo>
                  <a:lnTo>
                    <a:pt x="2888" y="1967"/>
                  </a:lnTo>
                  <a:lnTo>
                    <a:pt x="2777" y="1987"/>
                  </a:lnTo>
                  <a:lnTo>
                    <a:pt x="2661" y="2006"/>
                  </a:lnTo>
                  <a:lnTo>
                    <a:pt x="2539" y="2022"/>
                  </a:lnTo>
                  <a:lnTo>
                    <a:pt x="2414" y="2034"/>
                  </a:lnTo>
                  <a:lnTo>
                    <a:pt x="2282" y="2044"/>
                  </a:lnTo>
                  <a:lnTo>
                    <a:pt x="2148" y="2050"/>
                  </a:lnTo>
                  <a:lnTo>
                    <a:pt x="2007" y="2051"/>
                  </a:lnTo>
                  <a:lnTo>
                    <a:pt x="1869" y="2050"/>
                  </a:lnTo>
                  <a:lnTo>
                    <a:pt x="1733" y="2044"/>
                  </a:lnTo>
                  <a:lnTo>
                    <a:pt x="1603" y="2034"/>
                  </a:lnTo>
                  <a:lnTo>
                    <a:pt x="1478" y="2021"/>
                  </a:lnTo>
                  <a:lnTo>
                    <a:pt x="1356" y="2005"/>
                  </a:lnTo>
                  <a:lnTo>
                    <a:pt x="1240" y="1987"/>
                  </a:lnTo>
                  <a:lnTo>
                    <a:pt x="1129" y="1966"/>
                  </a:lnTo>
                  <a:lnTo>
                    <a:pt x="1022" y="1944"/>
                  </a:lnTo>
                  <a:lnTo>
                    <a:pt x="920" y="1919"/>
                  </a:lnTo>
                  <a:lnTo>
                    <a:pt x="825" y="1895"/>
                  </a:lnTo>
                  <a:lnTo>
                    <a:pt x="733" y="1867"/>
                  </a:lnTo>
                  <a:lnTo>
                    <a:pt x="648" y="1841"/>
                  </a:lnTo>
                  <a:lnTo>
                    <a:pt x="567" y="1814"/>
                  </a:lnTo>
                  <a:lnTo>
                    <a:pt x="491" y="1786"/>
                  </a:lnTo>
                  <a:lnTo>
                    <a:pt x="422" y="1759"/>
                  </a:lnTo>
                  <a:lnTo>
                    <a:pt x="358" y="1733"/>
                  </a:lnTo>
                  <a:lnTo>
                    <a:pt x="300" y="1707"/>
                  </a:lnTo>
                  <a:lnTo>
                    <a:pt x="248" y="1682"/>
                  </a:lnTo>
                  <a:lnTo>
                    <a:pt x="201" y="1660"/>
                  </a:lnTo>
                  <a:lnTo>
                    <a:pt x="161" y="1640"/>
                  </a:lnTo>
                  <a:lnTo>
                    <a:pt x="126" y="1621"/>
                  </a:lnTo>
                  <a:lnTo>
                    <a:pt x="97" y="1606"/>
                  </a:lnTo>
                  <a:lnTo>
                    <a:pt x="75" y="1592"/>
                  </a:lnTo>
                  <a:lnTo>
                    <a:pt x="59" y="1584"/>
                  </a:lnTo>
                  <a:lnTo>
                    <a:pt x="49" y="1578"/>
                  </a:lnTo>
                  <a:lnTo>
                    <a:pt x="46" y="1575"/>
                  </a:lnTo>
                  <a:lnTo>
                    <a:pt x="42" y="1543"/>
                  </a:lnTo>
                  <a:lnTo>
                    <a:pt x="36" y="1507"/>
                  </a:lnTo>
                  <a:lnTo>
                    <a:pt x="32" y="1467"/>
                  </a:lnTo>
                  <a:lnTo>
                    <a:pt x="28" y="1425"/>
                  </a:lnTo>
                  <a:lnTo>
                    <a:pt x="23" y="1381"/>
                  </a:lnTo>
                  <a:lnTo>
                    <a:pt x="19" y="1339"/>
                  </a:lnTo>
                  <a:lnTo>
                    <a:pt x="14" y="1299"/>
                  </a:lnTo>
                  <a:lnTo>
                    <a:pt x="12" y="1260"/>
                  </a:lnTo>
                  <a:lnTo>
                    <a:pt x="9" y="1227"/>
                  </a:lnTo>
                  <a:lnTo>
                    <a:pt x="6" y="1198"/>
                  </a:lnTo>
                  <a:lnTo>
                    <a:pt x="4" y="1176"/>
                  </a:lnTo>
                  <a:lnTo>
                    <a:pt x="3" y="1161"/>
                  </a:lnTo>
                  <a:lnTo>
                    <a:pt x="3" y="1157"/>
                  </a:lnTo>
                  <a:lnTo>
                    <a:pt x="1" y="1121"/>
                  </a:lnTo>
                  <a:lnTo>
                    <a:pt x="0" y="1083"/>
                  </a:lnTo>
                  <a:lnTo>
                    <a:pt x="0" y="1041"/>
                  </a:lnTo>
                  <a:lnTo>
                    <a:pt x="1" y="998"/>
                  </a:lnTo>
                  <a:lnTo>
                    <a:pt x="4" y="953"/>
                  </a:lnTo>
                  <a:lnTo>
                    <a:pt x="9" y="907"/>
                  </a:lnTo>
                  <a:lnTo>
                    <a:pt x="16" y="859"/>
                  </a:lnTo>
                  <a:lnTo>
                    <a:pt x="26" y="813"/>
                  </a:lnTo>
                  <a:lnTo>
                    <a:pt x="38" y="765"/>
                  </a:lnTo>
                  <a:lnTo>
                    <a:pt x="54" y="719"/>
                  </a:lnTo>
                  <a:lnTo>
                    <a:pt x="72" y="674"/>
                  </a:lnTo>
                  <a:lnTo>
                    <a:pt x="96" y="631"/>
                  </a:lnTo>
                  <a:lnTo>
                    <a:pt x="123" y="589"/>
                  </a:lnTo>
                  <a:lnTo>
                    <a:pt x="154" y="551"/>
                  </a:lnTo>
                  <a:lnTo>
                    <a:pt x="188" y="515"/>
                  </a:lnTo>
                  <a:lnTo>
                    <a:pt x="229" y="483"/>
                  </a:lnTo>
                  <a:lnTo>
                    <a:pt x="274" y="456"/>
                  </a:lnTo>
                  <a:lnTo>
                    <a:pt x="325" y="433"/>
                  </a:lnTo>
                  <a:lnTo>
                    <a:pt x="381" y="415"/>
                  </a:lnTo>
                  <a:lnTo>
                    <a:pt x="461" y="393"/>
                  </a:lnTo>
                  <a:lnTo>
                    <a:pt x="538" y="370"/>
                  </a:lnTo>
                  <a:lnTo>
                    <a:pt x="612" y="344"/>
                  </a:lnTo>
                  <a:lnTo>
                    <a:pt x="684" y="317"/>
                  </a:lnTo>
                  <a:lnTo>
                    <a:pt x="754" y="289"/>
                  </a:lnTo>
                  <a:lnTo>
                    <a:pt x="820" y="260"/>
                  </a:lnTo>
                  <a:lnTo>
                    <a:pt x="884" y="231"/>
                  </a:lnTo>
                  <a:lnTo>
                    <a:pt x="945" y="203"/>
                  </a:lnTo>
                  <a:lnTo>
                    <a:pt x="1000" y="174"/>
                  </a:lnTo>
                  <a:lnTo>
                    <a:pt x="1052" y="146"/>
                  </a:lnTo>
                  <a:lnTo>
                    <a:pt x="1100" y="119"/>
                  </a:lnTo>
                  <a:lnTo>
                    <a:pt x="1143" y="94"/>
                  </a:lnTo>
                  <a:lnTo>
                    <a:pt x="1182" y="72"/>
                  </a:lnTo>
                  <a:lnTo>
                    <a:pt x="1216" y="51"/>
                  </a:lnTo>
                  <a:lnTo>
                    <a:pt x="1243" y="33"/>
                  </a:lnTo>
                  <a:lnTo>
                    <a:pt x="1265" y="19"/>
                  </a:lnTo>
                  <a:lnTo>
                    <a:pt x="1281" y="9"/>
                  </a:lnTo>
                  <a:lnTo>
                    <a:pt x="1291" y="1"/>
                  </a:lnTo>
                  <a:lnTo>
                    <a:pt x="1294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grpSp>
        <p:nvGrpSpPr>
          <p:cNvPr id="7" name="그룹 35"/>
          <p:cNvGrpSpPr/>
          <p:nvPr/>
        </p:nvGrpSpPr>
        <p:grpSpPr>
          <a:xfrm>
            <a:off x="4183381" y="4011910"/>
            <a:ext cx="324326" cy="324803"/>
            <a:chOff x="5577840" y="5086350"/>
            <a:chExt cx="432435" cy="433070"/>
          </a:xfrm>
          <a:solidFill>
            <a:schemeClr val="bg1"/>
          </a:solidFill>
        </p:grpSpPr>
        <p:sp>
          <p:nvSpPr>
            <p:cNvPr id="37" name="도형 36"/>
            <p:cNvSpPr>
              <a:spLocks/>
            </p:cNvSpPr>
            <p:nvPr/>
          </p:nvSpPr>
          <p:spPr>
            <a:xfrm>
              <a:off x="5811520" y="5154295"/>
              <a:ext cx="13335" cy="30480"/>
            </a:xfrm>
            <a:custGeom>
              <a:avLst/>
              <a:gdLst>
                <a:gd name="TX0" fmla="*/ 103 w 105"/>
                <a:gd name="TY0" fmla="*/ 0 h 244"/>
                <a:gd name="TX1" fmla="*/ 103 w 105"/>
                <a:gd name="TY1" fmla="*/ 242 h 244"/>
                <a:gd name="TX2" fmla="*/ 75 w 105"/>
                <a:gd name="TY2" fmla="*/ 234 h 244"/>
                <a:gd name="TX3" fmla="*/ 52 w 105"/>
                <a:gd name="TY3" fmla="*/ 223 h 244"/>
                <a:gd name="TX4" fmla="*/ 35 w 105"/>
                <a:gd name="TY4" fmla="*/ 210 h 244"/>
                <a:gd name="TX5" fmla="*/ 22 w 105"/>
                <a:gd name="TY5" fmla="*/ 197 h 244"/>
                <a:gd name="TX6" fmla="*/ 12 w 105"/>
                <a:gd name="TY6" fmla="*/ 183 h 244"/>
                <a:gd name="TX7" fmla="*/ 7 w 105"/>
                <a:gd name="TY7" fmla="*/ 169 h 244"/>
                <a:gd name="TX8" fmla="*/ 3 w 105"/>
                <a:gd name="TY8" fmla="*/ 155 h 244"/>
                <a:gd name="TX9" fmla="*/ 0 w 105"/>
                <a:gd name="TY9" fmla="*/ 142 h 244"/>
                <a:gd name="TX10" fmla="*/ 0 w 105"/>
                <a:gd name="TY10" fmla="*/ 131 h 244"/>
                <a:gd name="TX11" fmla="*/ 0 w 105"/>
                <a:gd name="TY11" fmla="*/ 122 h 244"/>
                <a:gd name="TX12" fmla="*/ 0 w 105"/>
                <a:gd name="TY12" fmla="*/ 112 h 244"/>
                <a:gd name="TX13" fmla="*/ 0 w 105"/>
                <a:gd name="TY13" fmla="*/ 100 h 244"/>
                <a:gd name="TX14" fmla="*/ 3 w 105"/>
                <a:gd name="TY14" fmla="*/ 87 h 244"/>
                <a:gd name="TX15" fmla="*/ 7 w 105"/>
                <a:gd name="TY15" fmla="*/ 74 h 244"/>
                <a:gd name="TX16" fmla="*/ 12 w 105"/>
                <a:gd name="TY16" fmla="*/ 60 h 244"/>
                <a:gd name="TX17" fmla="*/ 22 w 105"/>
                <a:gd name="TY17" fmla="*/ 46 h 244"/>
                <a:gd name="TX18" fmla="*/ 35 w 105"/>
                <a:gd name="TY18" fmla="*/ 32 h 244"/>
                <a:gd name="TX19" fmla="*/ 52 w 105"/>
                <a:gd name="TY19" fmla="*/ 20 h 244"/>
                <a:gd name="TX20" fmla="*/ 75 w 105"/>
                <a:gd name="TY20" fmla="*/ 9 h 244"/>
                <a:gd name="TX21" fmla="*/ 103 w 105"/>
                <a:gd name="TY21" fmla="*/ 0 h 24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05" h="244">
                  <a:moveTo>
                    <a:pt x="103" y="0"/>
                  </a:moveTo>
                  <a:lnTo>
                    <a:pt x="103" y="242"/>
                  </a:lnTo>
                  <a:lnTo>
                    <a:pt x="75" y="234"/>
                  </a:lnTo>
                  <a:lnTo>
                    <a:pt x="52" y="223"/>
                  </a:lnTo>
                  <a:lnTo>
                    <a:pt x="35" y="210"/>
                  </a:lnTo>
                  <a:lnTo>
                    <a:pt x="22" y="197"/>
                  </a:lnTo>
                  <a:lnTo>
                    <a:pt x="12" y="183"/>
                  </a:lnTo>
                  <a:lnTo>
                    <a:pt x="7" y="169"/>
                  </a:lnTo>
                  <a:lnTo>
                    <a:pt x="3" y="155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2"/>
                  </a:lnTo>
                  <a:lnTo>
                    <a:pt x="0" y="100"/>
                  </a:lnTo>
                  <a:lnTo>
                    <a:pt x="3" y="87"/>
                  </a:lnTo>
                  <a:lnTo>
                    <a:pt x="7" y="74"/>
                  </a:lnTo>
                  <a:lnTo>
                    <a:pt x="12" y="60"/>
                  </a:lnTo>
                  <a:lnTo>
                    <a:pt x="22" y="46"/>
                  </a:lnTo>
                  <a:lnTo>
                    <a:pt x="35" y="32"/>
                  </a:lnTo>
                  <a:lnTo>
                    <a:pt x="52" y="20"/>
                  </a:lnTo>
                  <a:lnTo>
                    <a:pt x="75" y="9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>
              <a:off x="5849620" y="5212080"/>
              <a:ext cx="13335" cy="30480"/>
            </a:xfrm>
            <a:custGeom>
              <a:avLst/>
              <a:gdLst>
                <a:gd name="TX0" fmla="*/ 0 w 105"/>
                <a:gd name="TY0" fmla="*/ 0 h 245"/>
                <a:gd name="TX1" fmla="*/ 27 w 105"/>
                <a:gd name="TY1" fmla="*/ 10 h 245"/>
                <a:gd name="TX2" fmla="*/ 50 w 105"/>
                <a:gd name="TY2" fmla="*/ 21 h 245"/>
                <a:gd name="TX3" fmla="*/ 67 w 105"/>
                <a:gd name="TY3" fmla="*/ 33 h 245"/>
                <a:gd name="TX4" fmla="*/ 80 w 105"/>
                <a:gd name="TY4" fmla="*/ 47 h 245"/>
                <a:gd name="TX5" fmla="*/ 90 w 105"/>
                <a:gd name="TY5" fmla="*/ 61 h 245"/>
                <a:gd name="TX6" fmla="*/ 96 w 105"/>
                <a:gd name="TY6" fmla="*/ 75 h 245"/>
                <a:gd name="TX7" fmla="*/ 99 w 105"/>
                <a:gd name="TY7" fmla="*/ 88 h 245"/>
                <a:gd name="TX8" fmla="*/ 102 w 105"/>
                <a:gd name="TY8" fmla="*/ 101 h 245"/>
                <a:gd name="TX9" fmla="*/ 103 w 105"/>
                <a:gd name="TY9" fmla="*/ 112 h 245"/>
                <a:gd name="TX10" fmla="*/ 103 w 105"/>
                <a:gd name="TY10" fmla="*/ 122 h 245"/>
                <a:gd name="TX11" fmla="*/ 103 w 105"/>
                <a:gd name="TY11" fmla="*/ 132 h 245"/>
                <a:gd name="TX12" fmla="*/ 102 w 105"/>
                <a:gd name="TY12" fmla="*/ 143 h 245"/>
                <a:gd name="TX13" fmla="*/ 99 w 105"/>
                <a:gd name="TY13" fmla="*/ 156 h 245"/>
                <a:gd name="TX14" fmla="*/ 96 w 105"/>
                <a:gd name="TY14" fmla="*/ 170 h 245"/>
                <a:gd name="TX15" fmla="*/ 90 w 105"/>
                <a:gd name="TY15" fmla="*/ 184 h 245"/>
                <a:gd name="TX16" fmla="*/ 80 w 105"/>
                <a:gd name="TY16" fmla="*/ 198 h 245"/>
                <a:gd name="TX17" fmla="*/ 67 w 105"/>
                <a:gd name="TY17" fmla="*/ 211 h 245"/>
                <a:gd name="TX18" fmla="*/ 50 w 105"/>
                <a:gd name="TY18" fmla="*/ 222 h 245"/>
                <a:gd name="TX19" fmla="*/ 27 w 105"/>
                <a:gd name="TY19" fmla="*/ 234 h 245"/>
                <a:gd name="TX20" fmla="*/ 0 w 105"/>
                <a:gd name="TY20" fmla="*/ 243 h 245"/>
                <a:gd name="TX21" fmla="*/ 0 w 105"/>
                <a:gd name="TY21" fmla="*/ 0 h 24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</a:cxnLst>
              <a:rect l="l" t="t" r="r" b="b"/>
              <a:pathLst>
                <a:path w="105" h="245">
                  <a:moveTo>
                    <a:pt x="0" y="0"/>
                  </a:moveTo>
                  <a:lnTo>
                    <a:pt x="27" y="10"/>
                  </a:lnTo>
                  <a:lnTo>
                    <a:pt x="50" y="21"/>
                  </a:lnTo>
                  <a:lnTo>
                    <a:pt x="67" y="33"/>
                  </a:lnTo>
                  <a:lnTo>
                    <a:pt x="80" y="47"/>
                  </a:lnTo>
                  <a:lnTo>
                    <a:pt x="90" y="61"/>
                  </a:lnTo>
                  <a:lnTo>
                    <a:pt x="96" y="75"/>
                  </a:lnTo>
                  <a:lnTo>
                    <a:pt x="99" y="88"/>
                  </a:lnTo>
                  <a:lnTo>
                    <a:pt x="102" y="101"/>
                  </a:lnTo>
                  <a:lnTo>
                    <a:pt x="103" y="112"/>
                  </a:lnTo>
                  <a:lnTo>
                    <a:pt x="103" y="122"/>
                  </a:lnTo>
                  <a:lnTo>
                    <a:pt x="103" y="132"/>
                  </a:lnTo>
                  <a:lnTo>
                    <a:pt x="102" y="143"/>
                  </a:lnTo>
                  <a:lnTo>
                    <a:pt x="99" y="156"/>
                  </a:lnTo>
                  <a:lnTo>
                    <a:pt x="96" y="170"/>
                  </a:lnTo>
                  <a:lnTo>
                    <a:pt x="90" y="184"/>
                  </a:lnTo>
                  <a:lnTo>
                    <a:pt x="80" y="198"/>
                  </a:lnTo>
                  <a:lnTo>
                    <a:pt x="67" y="211"/>
                  </a:lnTo>
                  <a:lnTo>
                    <a:pt x="50" y="222"/>
                  </a:lnTo>
                  <a:lnTo>
                    <a:pt x="27" y="234"/>
                  </a:lnTo>
                  <a:lnTo>
                    <a:pt x="0" y="2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5725160" y="5086350"/>
              <a:ext cx="224790" cy="224790"/>
            </a:xfrm>
            <a:custGeom>
              <a:avLst/>
              <a:gdLst>
                <a:gd name="TX0" fmla="*/ 816 w 1844"/>
                <a:gd name="TY0" fmla="*/ 243 h 1845"/>
                <a:gd name="TX1" fmla="*/ 816 w 1844"/>
                <a:gd name="TY1" fmla="*/ 347 h 1845"/>
                <a:gd name="TX2" fmla="*/ 766 w 1844"/>
                <a:gd name="TY2" fmla="*/ 357 h 1845"/>
                <a:gd name="TX3" fmla="*/ 721 w 1844"/>
                <a:gd name="TY3" fmla="*/ 371 h 1845"/>
                <a:gd name="TX4" fmla="*/ 679 w 1844"/>
                <a:gd name="TY4" fmla="*/ 389 h 1845"/>
                <a:gd name="TX5" fmla="*/ 640 w 1844"/>
                <a:gd name="TY5" fmla="*/ 411 h 1845"/>
                <a:gd name="TX6" fmla="*/ 609 w 1844"/>
                <a:gd name="TY6" fmla="*/ 436 h 1845"/>
                <a:gd name="TX7" fmla="*/ 581 w 1844"/>
                <a:gd name="TY7" fmla="*/ 463 h 1845"/>
                <a:gd name="TX8" fmla="*/ 557 w 1844"/>
                <a:gd name="TY8" fmla="*/ 493 h 1845"/>
                <a:gd name="TX9" fmla="*/ 537 w 1844"/>
                <a:gd name="TY9" fmla="*/ 526 h 1845"/>
                <a:gd name="TX10" fmla="*/ 522 w 1844"/>
                <a:gd name="TY10" fmla="*/ 562 h 1845"/>
                <a:gd name="TX11" fmla="*/ 511 w 1844"/>
                <a:gd name="TY11" fmla="*/ 599 h 1845"/>
                <a:gd name="TX12" fmla="*/ 504 w 1844"/>
                <a:gd name="TY12" fmla="*/ 640 h 1845"/>
                <a:gd name="TX13" fmla="*/ 501 w 1844"/>
                <a:gd name="TY13" fmla="*/ 684 h 1845"/>
                <a:gd name="TX14" fmla="*/ 504 w 1844"/>
                <a:gd name="TY14" fmla="*/ 726 h 1845"/>
                <a:gd name="TX15" fmla="*/ 511 w 1844"/>
                <a:gd name="TY15" fmla="*/ 767 h 1845"/>
                <a:gd name="TX16" fmla="*/ 522 w 1844"/>
                <a:gd name="TY16" fmla="*/ 805 h 1845"/>
                <a:gd name="TX17" fmla="*/ 537 w 1844"/>
                <a:gd name="TY17" fmla="*/ 841 h 1845"/>
                <a:gd name="TX18" fmla="*/ 557 w 1844"/>
                <a:gd name="TY18" fmla="*/ 873 h 1845"/>
                <a:gd name="TX19" fmla="*/ 581 w 1844"/>
                <a:gd name="TY19" fmla="*/ 904 h 1845"/>
                <a:gd name="TX20" fmla="*/ 609 w 1844"/>
                <a:gd name="TY20" fmla="*/ 930 h 1845"/>
                <a:gd name="TX21" fmla="*/ 640 w 1844"/>
                <a:gd name="TY21" fmla="*/ 955 h 1845"/>
                <a:gd name="TX22" fmla="*/ 679 w 1844"/>
                <a:gd name="TY22" fmla="*/ 978 h 1845"/>
                <a:gd name="TX23" fmla="*/ 721 w 1844"/>
                <a:gd name="TY23" fmla="*/ 995 h 1845"/>
                <a:gd name="TX24" fmla="*/ 766 w 1844"/>
                <a:gd name="TY24" fmla="*/ 1009 h 1845"/>
                <a:gd name="TX25" fmla="*/ 816 w 1844"/>
                <a:gd name="TY25" fmla="*/ 1020 h 1845"/>
                <a:gd name="TX26" fmla="*/ 816 w 1844"/>
                <a:gd name="TY26" fmla="*/ 1281 h 1845"/>
                <a:gd name="TX27" fmla="*/ 788 w 1844"/>
                <a:gd name="TY27" fmla="*/ 1272 h 1845"/>
                <a:gd name="TX28" fmla="*/ 765 w 1844"/>
                <a:gd name="TY28" fmla="*/ 1261 h 1845"/>
                <a:gd name="TX29" fmla="*/ 748 w 1844"/>
                <a:gd name="TY29" fmla="*/ 1249 h 1845"/>
                <a:gd name="TX30" fmla="*/ 735 w 1844"/>
                <a:gd name="TY30" fmla="*/ 1236 h 1845"/>
                <a:gd name="TX31" fmla="*/ 725 w 1844"/>
                <a:gd name="TY31" fmla="*/ 1222 h 1845"/>
                <a:gd name="TX32" fmla="*/ 720 w 1844"/>
                <a:gd name="TY32" fmla="*/ 1208 h 1845"/>
                <a:gd name="TX33" fmla="*/ 716 w 1844"/>
                <a:gd name="TY33" fmla="*/ 1194 h 1845"/>
                <a:gd name="TX34" fmla="*/ 713 w 1844"/>
                <a:gd name="TY34" fmla="*/ 1181 h 1845"/>
                <a:gd name="TX35" fmla="*/ 713 w 1844"/>
                <a:gd name="TY35" fmla="*/ 1170 h 1845"/>
                <a:gd name="TX36" fmla="*/ 713 w 1844"/>
                <a:gd name="TY36" fmla="*/ 1160 h 1845"/>
                <a:gd name="TX37" fmla="*/ 501 w 1844"/>
                <a:gd name="TY37" fmla="*/ 1160 h 1845"/>
                <a:gd name="TX38" fmla="*/ 504 w 1844"/>
                <a:gd name="TY38" fmla="*/ 1202 h 1845"/>
                <a:gd name="TX39" fmla="*/ 511 w 1844"/>
                <a:gd name="TY39" fmla="*/ 1243 h 1845"/>
                <a:gd name="TX40" fmla="*/ 522 w 1844"/>
                <a:gd name="TY40" fmla="*/ 1282 h 1845"/>
                <a:gd name="TX41" fmla="*/ 537 w 1844"/>
                <a:gd name="TY41" fmla="*/ 1318 h 1845"/>
                <a:gd name="TX42" fmla="*/ 557 w 1844"/>
                <a:gd name="TY42" fmla="*/ 1350 h 1845"/>
                <a:gd name="TX43" fmla="*/ 581 w 1844"/>
                <a:gd name="TY43" fmla="*/ 1380 h 1845"/>
                <a:gd name="TX44" fmla="*/ 609 w 1844"/>
                <a:gd name="TY44" fmla="*/ 1407 h 1845"/>
                <a:gd name="TX45" fmla="*/ 640 w 1844"/>
                <a:gd name="TY45" fmla="*/ 1432 h 1845"/>
                <a:gd name="TX46" fmla="*/ 679 w 1844"/>
                <a:gd name="TY46" fmla="*/ 1454 h 1845"/>
                <a:gd name="TX47" fmla="*/ 721 w 1844"/>
                <a:gd name="TY47" fmla="*/ 1472 h 1845"/>
                <a:gd name="TX48" fmla="*/ 766 w 1844"/>
                <a:gd name="TY48" fmla="*/ 1486 h 1845"/>
                <a:gd name="TX49" fmla="*/ 816 w 1844"/>
                <a:gd name="TY49" fmla="*/ 1497 h 1845"/>
                <a:gd name="TX50" fmla="*/ 816 w 1844"/>
                <a:gd name="TY50" fmla="*/ 1600 h 1845"/>
                <a:gd name="TX51" fmla="*/ 1027 w 1844"/>
                <a:gd name="TY51" fmla="*/ 1600 h 1845"/>
                <a:gd name="TX52" fmla="*/ 1027 w 1844"/>
                <a:gd name="TY52" fmla="*/ 1497 h 1845"/>
                <a:gd name="TX53" fmla="*/ 1076 w 1844"/>
                <a:gd name="TY53" fmla="*/ 1486 h 1845"/>
                <a:gd name="TX54" fmla="*/ 1122 w 1844"/>
                <a:gd name="TY54" fmla="*/ 1472 h 1845"/>
                <a:gd name="TX55" fmla="*/ 1164 w 1844"/>
                <a:gd name="TY55" fmla="*/ 1454 h 1845"/>
                <a:gd name="TX56" fmla="*/ 1202 w 1844"/>
                <a:gd name="TY56" fmla="*/ 1432 h 1845"/>
                <a:gd name="TX57" fmla="*/ 1234 w 1844"/>
                <a:gd name="TY57" fmla="*/ 1407 h 1845"/>
                <a:gd name="TX58" fmla="*/ 1262 w 1844"/>
                <a:gd name="TY58" fmla="*/ 1380 h 1845"/>
                <a:gd name="TX59" fmla="*/ 1286 w 1844"/>
                <a:gd name="TY59" fmla="*/ 1350 h 1845"/>
                <a:gd name="TX60" fmla="*/ 1305 w 1844"/>
                <a:gd name="TY60" fmla="*/ 1318 h 1845"/>
                <a:gd name="TX61" fmla="*/ 1320 w 1844"/>
                <a:gd name="TY61" fmla="*/ 1282 h 1845"/>
                <a:gd name="TX62" fmla="*/ 1332 w 1844"/>
                <a:gd name="TY62" fmla="*/ 1243 h 1845"/>
                <a:gd name="TX63" fmla="*/ 1339 w 1844"/>
                <a:gd name="TY63" fmla="*/ 1202 h 1845"/>
                <a:gd name="TX64" fmla="*/ 1341 w 1844"/>
                <a:gd name="TY64" fmla="*/ 1160 h 1845"/>
                <a:gd name="TX65" fmla="*/ 1339 w 1844"/>
                <a:gd name="TY65" fmla="*/ 1117 h 1845"/>
                <a:gd name="TX66" fmla="*/ 1332 w 1844"/>
                <a:gd name="TY66" fmla="*/ 1076 h 1845"/>
                <a:gd name="TX67" fmla="*/ 1320 w 1844"/>
                <a:gd name="TY67" fmla="*/ 1038 h 1845"/>
                <a:gd name="TX68" fmla="*/ 1305 w 1844"/>
                <a:gd name="TY68" fmla="*/ 1003 h 1845"/>
                <a:gd name="TX69" fmla="*/ 1286 w 1844"/>
                <a:gd name="TY69" fmla="*/ 969 h 1845"/>
                <a:gd name="TX70" fmla="*/ 1262 w 1844"/>
                <a:gd name="TY70" fmla="*/ 939 h 1845"/>
                <a:gd name="TX71" fmla="*/ 1234 w 1844"/>
                <a:gd name="TY71" fmla="*/ 912 h 1845"/>
                <a:gd name="TX72" fmla="*/ 1202 w 1844"/>
                <a:gd name="TY72" fmla="*/ 887 h 1845"/>
                <a:gd name="TX73" fmla="*/ 1164 w 1844"/>
                <a:gd name="TY73" fmla="*/ 866 h 1845"/>
                <a:gd name="TX74" fmla="*/ 1122 w 1844"/>
                <a:gd name="TY74" fmla="*/ 847 h 1845"/>
                <a:gd name="TX75" fmla="*/ 1076 w 1844"/>
                <a:gd name="TY75" fmla="*/ 833 h 1845"/>
                <a:gd name="TX76" fmla="*/ 1027 w 1844"/>
                <a:gd name="TY76" fmla="*/ 824 h 1845"/>
                <a:gd name="TX77" fmla="*/ 1027 w 1844"/>
                <a:gd name="TY77" fmla="*/ 562 h 1845"/>
                <a:gd name="TX78" fmla="*/ 1054 w 1844"/>
                <a:gd name="TY78" fmla="*/ 571 h 1845"/>
                <a:gd name="TX79" fmla="*/ 1077 w 1844"/>
                <a:gd name="TY79" fmla="*/ 582 h 1845"/>
                <a:gd name="TX80" fmla="*/ 1094 w 1844"/>
                <a:gd name="TY80" fmla="*/ 594 h 1845"/>
                <a:gd name="TX81" fmla="*/ 1107 w 1844"/>
                <a:gd name="TY81" fmla="*/ 608 h 1845"/>
                <a:gd name="TX82" fmla="*/ 1117 w 1844"/>
                <a:gd name="TY82" fmla="*/ 622 h 1845"/>
                <a:gd name="TX83" fmla="*/ 1123 w 1844"/>
                <a:gd name="TY83" fmla="*/ 636 h 1845"/>
                <a:gd name="TX84" fmla="*/ 1126 w 1844"/>
                <a:gd name="TY84" fmla="*/ 649 h 1845"/>
                <a:gd name="TX85" fmla="*/ 1129 w 1844"/>
                <a:gd name="TY85" fmla="*/ 662 h 1845"/>
                <a:gd name="TX86" fmla="*/ 1130 w 1844"/>
                <a:gd name="TY86" fmla="*/ 674 h 1845"/>
                <a:gd name="TX87" fmla="*/ 1130 w 1844"/>
                <a:gd name="TY87" fmla="*/ 684 h 1845"/>
                <a:gd name="TX88" fmla="*/ 1341 w 1844"/>
                <a:gd name="TY88" fmla="*/ 684 h 1845"/>
                <a:gd name="TX89" fmla="*/ 1339 w 1844"/>
                <a:gd name="TY89" fmla="*/ 640 h 1845"/>
                <a:gd name="TX90" fmla="*/ 1332 w 1844"/>
                <a:gd name="TY90" fmla="*/ 599 h 1845"/>
                <a:gd name="TX91" fmla="*/ 1320 w 1844"/>
                <a:gd name="TY91" fmla="*/ 562 h 1845"/>
                <a:gd name="TX92" fmla="*/ 1305 w 1844"/>
                <a:gd name="TY92" fmla="*/ 526 h 1845"/>
                <a:gd name="TX93" fmla="*/ 1286 w 1844"/>
                <a:gd name="TY93" fmla="*/ 493 h 1845"/>
                <a:gd name="TX94" fmla="*/ 1262 w 1844"/>
                <a:gd name="TY94" fmla="*/ 463 h 1845"/>
                <a:gd name="TX95" fmla="*/ 1234 w 1844"/>
                <a:gd name="TY95" fmla="*/ 436 h 1845"/>
                <a:gd name="TX96" fmla="*/ 1202 w 1844"/>
                <a:gd name="TY96" fmla="*/ 411 h 1845"/>
                <a:gd name="TX97" fmla="*/ 1164 w 1844"/>
                <a:gd name="TY97" fmla="*/ 389 h 1845"/>
                <a:gd name="TX98" fmla="*/ 1122 w 1844"/>
                <a:gd name="TY98" fmla="*/ 371 h 1845"/>
                <a:gd name="TX99" fmla="*/ 1076 w 1844"/>
                <a:gd name="TY99" fmla="*/ 357 h 1845"/>
                <a:gd name="TX100" fmla="*/ 1027 w 1844"/>
                <a:gd name="TY100" fmla="*/ 347 h 1845"/>
                <a:gd name="TX101" fmla="*/ 1027 w 1844"/>
                <a:gd name="TY101" fmla="*/ 243 h 1845"/>
                <a:gd name="TX102" fmla="*/ 816 w 1844"/>
                <a:gd name="TY102" fmla="*/ 243 h 1845"/>
                <a:gd name="TX104" fmla="*/ 922 w 1844"/>
                <a:gd name="TY104" fmla="*/ 0 h 1845"/>
                <a:gd name="TX105" fmla="*/ 1000 w 1844"/>
                <a:gd name="TY105" fmla="*/ 3 h 1845"/>
                <a:gd name="TX106" fmla="*/ 1078 w 1844"/>
                <a:gd name="TY106" fmla="*/ 13 h 1845"/>
                <a:gd name="TX107" fmla="*/ 1153 w 1844"/>
                <a:gd name="TY107" fmla="*/ 30 h 1845"/>
                <a:gd name="TX108" fmla="*/ 1227 w 1844"/>
                <a:gd name="TY108" fmla="*/ 52 h 1845"/>
                <a:gd name="TX109" fmla="*/ 1297 w 1844"/>
                <a:gd name="TY109" fmla="*/ 80 h 1845"/>
                <a:gd name="TX110" fmla="*/ 1365 w 1844"/>
                <a:gd name="TY110" fmla="*/ 113 h 1845"/>
                <a:gd name="TX111" fmla="*/ 1428 w 1844"/>
                <a:gd name="TY111" fmla="*/ 152 h 1845"/>
                <a:gd name="TX112" fmla="*/ 1489 w 1844"/>
                <a:gd name="TY112" fmla="*/ 196 h 1845"/>
                <a:gd name="TX113" fmla="*/ 1546 w 1844"/>
                <a:gd name="TY113" fmla="*/ 245 h 1845"/>
                <a:gd name="TX114" fmla="*/ 1599 w 1844"/>
                <a:gd name="TY114" fmla="*/ 298 h 1845"/>
                <a:gd name="TX115" fmla="*/ 1646 w 1844"/>
                <a:gd name="TY115" fmla="*/ 354 h 1845"/>
                <a:gd name="TX116" fmla="*/ 1690 w 1844"/>
                <a:gd name="TY116" fmla="*/ 414 h 1845"/>
                <a:gd name="TX117" fmla="*/ 1729 w 1844"/>
                <a:gd name="TY117" fmla="*/ 479 h 1845"/>
                <a:gd name="TX118" fmla="*/ 1763 w 1844"/>
                <a:gd name="TY118" fmla="*/ 546 h 1845"/>
                <a:gd name="TX119" fmla="*/ 1791 w 1844"/>
                <a:gd name="TY119" fmla="*/ 616 h 1845"/>
                <a:gd name="TX120" fmla="*/ 1813 w 1844"/>
                <a:gd name="TY120" fmla="*/ 689 h 1845"/>
                <a:gd name="TX121" fmla="*/ 1829 w 1844"/>
                <a:gd name="TY121" fmla="*/ 764 h 1845"/>
                <a:gd name="TX122" fmla="*/ 1839 w 1844"/>
                <a:gd name="TY122" fmla="*/ 842 h 1845"/>
                <a:gd name="TX123" fmla="*/ 1842 w 1844"/>
                <a:gd name="TY123" fmla="*/ 922 h 1845"/>
                <a:gd name="TX124" fmla="*/ 1839 w 1844"/>
                <a:gd name="TY124" fmla="*/ 1001 h 1845"/>
                <a:gd name="TX125" fmla="*/ 1829 w 1844"/>
                <a:gd name="TY125" fmla="*/ 1078 h 1845"/>
                <a:gd name="TX126" fmla="*/ 1813 w 1844"/>
                <a:gd name="TY126" fmla="*/ 1154 h 1845"/>
                <a:gd name="TX127" fmla="*/ 1791 w 1844"/>
                <a:gd name="TY127" fmla="*/ 1227 h 1845"/>
                <a:gd name="TX128" fmla="*/ 1763 w 1844"/>
                <a:gd name="TY128" fmla="*/ 1297 h 1845"/>
                <a:gd name="TX129" fmla="*/ 1729 w 1844"/>
                <a:gd name="TY129" fmla="*/ 1365 h 1845"/>
                <a:gd name="TX130" fmla="*/ 1690 w 1844"/>
                <a:gd name="TY130" fmla="*/ 1429 h 1845"/>
                <a:gd name="TX131" fmla="*/ 1646 w 1844"/>
                <a:gd name="TY131" fmla="*/ 1489 h 1845"/>
                <a:gd name="TX132" fmla="*/ 1599 w 1844"/>
                <a:gd name="TY132" fmla="*/ 1546 h 1845"/>
                <a:gd name="TX133" fmla="*/ 1546 w 1844"/>
                <a:gd name="TY133" fmla="*/ 1599 h 1845"/>
                <a:gd name="TX134" fmla="*/ 1489 w 1844"/>
                <a:gd name="TY134" fmla="*/ 1647 h 1845"/>
                <a:gd name="TX135" fmla="*/ 1428 w 1844"/>
                <a:gd name="TY135" fmla="*/ 1691 h 1845"/>
                <a:gd name="TX136" fmla="*/ 1365 w 1844"/>
                <a:gd name="TY136" fmla="*/ 1729 h 1845"/>
                <a:gd name="TX137" fmla="*/ 1297 w 1844"/>
                <a:gd name="TY137" fmla="*/ 1763 h 1845"/>
                <a:gd name="TX138" fmla="*/ 1227 w 1844"/>
                <a:gd name="TY138" fmla="*/ 1791 h 1845"/>
                <a:gd name="TX139" fmla="*/ 1153 w 1844"/>
                <a:gd name="TY139" fmla="*/ 1814 h 1845"/>
                <a:gd name="TX140" fmla="*/ 1078 w 1844"/>
                <a:gd name="TY140" fmla="*/ 1830 h 1845"/>
                <a:gd name="TX141" fmla="*/ 1000 w 1844"/>
                <a:gd name="TY141" fmla="*/ 1839 h 1845"/>
                <a:gd name="TX142" fmla="*/ 922 w 1844"/>
                <a:gd name="TY142" fmla="*/ 1843 h 1845"/>
                <a:gd name="TX143" fmla="*/ 842 w 1844"/>
                <a:gd name="TY143" fmla="*/ 1839 h 1845"/>
                <a:gd name="TX144" fmla="*/ 764 w 1844"/>
                <a:gd name="TY144" fmla="*/ 1830 h 1845"/>
                <a:gd name="TX145" fmla="*/ 689 w 1844"/>
                <a:gd name="TY145" fmla="*/ 1814 h 1845"/>
                <a:gd name="TX146" fmla="*/ 615 w 1844"/>
                <a:gd name="TY146" fmla="*/ 1791 h 1845"/>
                <a:gd name="TX147" fmla="*/ 545 w 1844"/>
                <a:gd name="TY147" fmla="*/ 1763 h 1845"/>
                <a:gd name="TX148" fmla="*/ 478 w 1844"/>
                <a:gd name="TY148" fmla="*/ 1729 h 1845"/>
                <a:gd name="TX149" fmla="*/ 414 w 1844"/>
                <a:gd name="TY149" fmla="*/ 1691 h 1845"/>
                <a:gd name="TX150" fmla="*/ 353 w 1844"/>
                <a:gd name="TY150" fmla="*/ 1647 h 1845"/>
                <a:gd name="TX151" fmla="*/ 297 w 1844"/>
                <a:gd name="TY151" fmla="*/ 1599 h 1845"/>
                <a:gd name="TX152" fmla="*/ 244 w 1844"/>
                <a:gd name="TY152" fmla="*/ 1546 h 1845"/>
                <a:gd name="TX153" fmla="*/ 196 w 1844"/>
                <a:gd name="TY153" fmla="*/ 1489 h 1845"/>
                <a:gd name="TX154" fmla="*/ 152 w 1844"/>
                <a:gd name="TY154" fmla="*/ 1429 h 1845"/>
                <a:gd name="TX155" fmla="*/ 113 w 1844"/>
                <a:gd name="TY155" fmla="*/ 1365 h 1845"/>
                <a:gd name="TX156" fmla="*/ 80 w 1844"/>
                <a:gd name="TY156" fmla="*/ 1297 h 1845"/>
                <a:gd name="TX157" fmla="*/ 51 w 1844"/>
                <a:gd name="TY157" fmla="*/ 1227 h 1845"/>
                <a:gd name="TX158" fmla="*/ 29 w 1844"/>
                <a:gd name="TY158" fmla="*/ 1154 h 1845"/>
                <a:gd name="TX159" fmla="*/ 13 w 1844"/>
                <a:gd name="TY159" fmla="*/ 1078 h 1845"/>
                <a:gd name="TX160" fmla="*/ 3 w 1844"/>
                <a:gd name="TY160" fmla="*/ 1001 h 1845"/>
                <a:gd name="TX161" fmla="*/ 0 w 1844"/>
                <a:gd name="TY161" fmla="*/ 922 h 1845"/>
                <a:gd name="TX162" fmla="*/ 3 w 1844"/>
                <a:gd name="TY162" fmla="*/ 842 h 1845"/>
                <a:gd name="TX163" fmla="*/ 13 w 1844"/>
                <a:gd name="TY163" fmla="*/ 764 h 1845"/>
                <a:gd name="TX164" fmla="*/ 29 w 1844"/>
                <a:gd name="TY164" fmla="*/ 689 h 1845"/>
                <a:gd name="TX165" fmla="*/ 51 w 1844"/>
                <a:gd name="TY165" fmla="*/ 616 h 1845"/>
                <a:gd name="TX166" fmla="*/ 80 w 1844"/>
                <a:gd name="TY166" fmla="*/ 546 h 1845"/>
                <a:gd name="TX167" fmla="*/ 113 w 1844"/>
                <a:gd name="TY167" fmla="*/ 479 h 1845"/>
                <a:gd name="TX168" fmla="*/ 152 w 1844"/>
                <a:gd name="TY168" fmla="*/ 414 h 1845"/>
                <a:gd name="TX169" fmla="*/ 196 w 1844"/>
                <a:gd name="TY169" fmla="*/ 354 h 1845"/>
                <a:gd name="TX170" fmla="*/ 244 w 1844"/>
                <a:gd name="TY170" fmla="*/ 298 h 1845"/>
                <a:gd name="TX171" fmla="*/ 297 w 1844"/>
                <a:gd name="TY171" fmla="*/ 245 h 1845"/>
                <a:gd name="TX172" fmla="*/ 353 w 1844"/>
                <a:gd name="TY172" fmla="*/ 196 h 1845"/>
                <a:gd name="TX173" fmla="*/ 414 w 1844"/>
                <a:gd name="TY173" fmla="*/ 152 h 1845"/>
                <a:gd name="TX174" fmla="*/ 478 w 1844"/>
                <a:gd name="TY174" fmla="*/ 113 h 1845"/>
                <a:gd name="TX175" fmla="*/ 545 w 1844"/>
                <a:gd name="TY175" fmla="*/ 80 h 1845"/>
                <a:gd name="TX176" fmla="*/ 615 w 1844"/>
                <a:gd name="TY176" fmla="*/ 52 h 1845"/>
                <a:gd name="TX177" fmla="*/ 689 w 1844"/>
                <a:gd name="TY177" fmla="*/ 30 h 1845"/>
                <a:gd name="TX178" fmla="*/ 764 w 1844"/>
                <a:gd name="TY178" fmla="*/ 13 h 1845"/>
                <a:gd name="TX179" fmla="*/ 842 w 1844"/>
                <a:gd name="TY179" fmla="*/ 3 h 1845"/>
                <a:gd name="TX180" fmla="*/ 922 w 1844"/>
                <a:gd name="TY180" fmla="*/ 0 h 184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</a:cxnLst>
              <a:rect l="l" t="t" r="r" b="b"/>
              <a:pathLst>
                <a:path w="1844" h="1845">
                  <a:moveTo>
                    <a:pt x="816" y="243"/>
                  </a:moveTo>
                  <a:lnTo>
                    <a:pt x="816" y="347"/>
                  </a:lnTo>
                  <a:lnTo>
                    <a:pt x="766" y="357"/>
                  </a:lnTo>
                  <a:lnTo>
                    <a:pt x="721" y="371"/>
                  </a:lnTo>
                  <a:lnTo>
                    <a:pt x="679" y="389"/>
                  </a:lnTo>
                  <a:lnTo>
                    <a:pt x="640" y="411"/>
                  </a:lnTo>
                  <a:lnTo>
                    <a:pt x="609" y="436"/>
                  </a:lnTo>
                  <a:lnTo>
                    <a:pt x="581" y="463"/>
                  </a:lnTo>
                  <a:lnTo>
                    <a:pt x="557" y="493"/>
                  </a:lnTo>
                  <a:lnTo>
                    <a:pt x="537" y="526"/>
                  </a:lnTo>
                  <a:lnTo>
                    <a:pt x="522" y="562"/>
                  </a:lnTo>
                  <a:lnTo>
                    <a:pt x="511" y="599"/>
                  </a:lnTo>
                  <a:lnTo>
                    <a:pt x="504" y="640"/>
                  </a:lnTo>
                  <a:lnTo>
                    <a:pt x="501" y="684"/>
                  </a:lnTo>
                  <a:lnTo>
                    <a:pt x="504" y="726"/>
                  </a:lnTo>
                  <a:lnTo>
                    <a:pt x="511" y="767"/>
                  </a:lnTo>
                  <a:lnTo>
                    <a:pt x="522" y="805"/>
                  </a:lnTo>
                  <a:lnTo>
                    <a:pt x="537" y="841"/>
                  </a:lnTo>
                  <a:lnTo>
                    <a:pt x="557" y="873"/>
                  </a:lnTo>
                  <a:lnTo>
                    <a:pt x="581" y="904"/>
                  </a:lnTo>
                  <a:lnTo>
                    <a:pt x="609" y="930"/>
                  </a:lnTo>
                  <a:lnTo>
                    <a:pt x="640" y="955"/>
                  </a:lnTo>
                  <a:lnTo>
                    <a:pt x="679" y="978"/>
                  </a:lnTo>
                  <a:lnTo>
                    <a:pt x="721" y="995"/>
                  </a:lnTo>
                  <a:lnTo>
                    <a:pt x="766" y="1009"/>
                  </a:lnTo>
                  <a:lnTo>
                    <a:pt x="816" y="1020"/>
                  </a:lnTo>
                  <a:lnTo>
                    <a:pt x="816" y="1281"/>
                  </a:lnTo>
                  <a:lnTo>
                    <a:pt x="788" y="1272"/>
                  </a:lnTo>
                  <a:lnTo>
                    <a:pt x="765" y="1261"/>
                  </a:lnTo>
                  <a:lnTo>
                    <a:pt x="748" y="1249"/>
                  </a:lnTo>
                  <a:lnTo>
                    <a:pt x="735" y="1236"/>
                  </a:lnTo>
                  <a:lnTo>
                    <a:pt x="725" y="1222"/>
                  </a:lnTo>
                  <a:lnTo>
                    <a:pt x="720" y="1208"/>
                  </a:lnTo>
                  <a:lnTo>
                    <a:pt x="716" y="1194"/>
                  </a:lnTo>
                  <a:lnTo>
                    <a:pt x="713" y="1181"/>
                  </a:lnTo>
                  <a:lnTo>
                    <a:pt x="713" y="1170"/>
                  </a:lnTo>
                  <a:lnTo>
                    <a:pt x="713" y="1160"/>
                  </a:lnTo>
                  <a:lnTo>
                    <a:pt x="501" y="1160"/>
                  </a:lnTo>
                  <a:lnTo>
                    <a:pt x="504" y="1202"/>
                  </a:lnTo>
                  <a:lnTo>
                    <a:pt x="511" y="1243"/>
                  </a:lnTo>
                  <a:lnTo>
                    <a:pt x="522" y="1282"/>
                  </a:lnTo>
                  <a:lnTo>
                    <a:pt x="537" y="1318"/>
                  </a:lnTo>
                  <a:lnTo>
                    <a:pt x="557" y="1350"/>
                  </a:lnTo>
                  <a:lnTo>
                    <a:pt x="581" y="1380"/>
                  </a:lnTo>
                  <a:lnTo>
                    <a:pt x="609" y="1407"/>
                  </a:lnTo>
                  <a:lnTo>
                    <a:pt x="640" y="1432"/>
                  </a:lnTo>
                  <a:lnTo>
                    <a:pt x="679" y="1454"/>
                  </a:lnTo>
                  <a:lnTo>
                    <a:pt x="721" y="1472"/>
                  </a:lnTo>
                  <a:lnTo>
                    <a:pt x="766" y="1486"/>
                  </a:lnTo>
                  <a:lnTo>
                    <a:pt x="816" y="1497"/>
                  </a:lnTo>
                  <a:lnTo>
                    <a:pt x="816" y="1600"/>
                  </a:lnTo>
                  <a:lnTo>
                    <a:pt x="1027" y="1600"/>
                  </a:lnTo>
                  <a:lnTo>
                    <a:pt x="1027" y="1497"/>
                  </a:lnTo>
                  <a:lnTo>
                    <a:pt x="1076" y="1486"/>
                  </a:lnTo>
                  <a:lnTo>
                    <a:pt x="1122" y="1472"/>
                  </a:lnTo>
                  <a:lnTo>
                    <a:pt x="1164" y="1454"/>
                  </a:lnTo>
                  <a:lnTo>
                    <a:pt x="1202" y="1432"/>
                  </a:lnTo>
                  <a:lnTo>
                    <a:pt x="1234" y="1407"/>
                  </a:lnTo>
                  <a:lnTo>
                    <a:pt x="1262" y="1380"/>
                  </a:lnTo>
                  <a:lnTo>
                    <a:pt x="1286" y="1350"/>
                  </a:lnTo>
                  <a:lnTo>
                    <a:pt x="1305" y="1318"/>
                  </a:lnTo>
                  <a:lnTo>
                    <a:pt x="1320" y="1282"/>
                  </a:lnTo>
                  <a:lnTo>
                    <a:pt x="1332" y="1243"/>
                  </a:lnTo>
                  <a:lnTo>
                    <a:pt x="1339" y="1202"/>
                  </a:lnTo>
                  <a:lnTo>
                    <a:pt x="1341" y="1160"/>
                  </a:lnTo>
                  <a:lnTo>
                    <a:pt x="1339" y="1117"/>
                  </a:lnTo>
                  <a:lnTo>
                    <a:pt x="1332" y="1076"/>
                  </a:lnTo>
                  <a:lnTo>
                    <a:pt x="1320" y="1038"/>
                  </a:lnTo>
                  <a:lnTo>
                    <a:pt x="1305" y="1003"/>
                  </a:lnTo>
                  <a:lnTo>
                    <a:pt x="1286" y="969"/>
                  </a:lnTo>
                  <a:lnTo>
                    <a:pt x="1262" y="939"/>
                  </a:lnTo>
                  <a:lnTo>
                    <a:pt x="1234" y="912"/>
                  </a:lnTo>
                  <a:lnTo>
                    <a:pt x="1202" y="887"/>
                  </a:lnTo>
                  <a:lnTo>
                    <a:pt x="1164" y="866"/>
                  </a:lnTo>
                  <a:lnTo>
                    <a:pt x="1122" y="847"/>
                  </a:lnTo>
                  <a:lnTo>
                    <a:pt x="1076" y="833"/>
                  </a:lnTo>
                  <a:lnTo>
                    <a:pt x="1027" y="824"/>
                  </a:lnTo>
                  <a:lnTo>
                    <a:pt x="1027" y="562"/>
                  </a:lnTo>
                  <a:lnTo>
                    <a:pt x="1054" y="571"/>
                  </a:lnTo>
                  <a:lnTo>
                    <a:pt x="1077" y="582"/>
                  </a:lnTo>
                  <a:lnTo>
                    <a:pt x="1094" y="594"/>
                  </a:lnTo>
                  <a:lnTo>
                    <a:pt x="1107" y="608"/>
                  </a:lnTo>
                  <a:lnTo>
                    <a:pt x="1117" y="622"/>
                  </a:lnTo>
                  <a:lnTo>
                    <a:pt x="1123" y="636"/>
                  </a:lnTo>
                  <a:lnTo>
                    <a:pt x="1126" y="649"/>
                  </a:lnTo>
                  <a:lnTo>
                    <a:pt x="1129" y="662"/>
                  </a:lnTo>
                  <a:lnTo>
                    <a:pt x="1130" y="674"/>
                  </a:lnTo>
                  <a:lnTo>
                    <a:pt x="1130" y="684"/>
                  </a:lnTo>
                  <a:lnTo>
                    <a:pt x="1341" y="684"/>
                  </a:lnTo>
                  <a:lnTo>
                    <a:pt x="1339" y="640"/>
                  </a:lnTo>
                  <a:lnTo>
                    <a:pt x="1332" y="599"/>
                  </a:lnTo>
                  <a:lnTo>
                    <a:pt x="1320" y="562"/>
                  </a:lnTo>
                  <a:lnTo>
                    <a:pt x="1305" y="526"/>
                  </a:lnTo>
                  <a:lnTo>
                    <a:pt x="1286" y="493"/>
                  </a:lnTo>
                  <a:lnTo>
                    <a:pt x="1262" y="463"/>
                  </a:lnTo>
                  <a:lnTo>
                    <a:pt x="1234" y="436"/>
                  </a:lnTo>
                  <a:lnTo>
                    <a:pt x="1202" y="411"/>
                  </a:lnTo>
                  <a:lnTo>
                    <a:pt x="1164" y="389"/>
                  </a:lnTo>
                  <a:lnTo>
                    <a:pt x="1122" y="371"/>
                  </a:lnTo>
                  <a:lnTo>
                    <a:pt x="1076" y="357"/>
                  </a:lnTo>
                  <a:lnTo>
                    <a:pt x="1027" y="347"/>
                  </a:lnTo>
                  <a:lnTo>
                    <a:pt x="1027" y="243"/>
                  </a:lnTo>
                  <a:lnTo>
                    <a:pt x="816" y="243"/>
                  </a:lnTo>
                  <a:close/>
                  <a:moveTo>
                    <a:pt x="922" y="0"/>
                  </a:moveTo>
                  <a:lnTo>
                    <a:pt x="1000" y="3"/>
                  </a:lnTo>
                  <a:lnTo>
                    <a:pt x="1078" y="13"/>
                  </a:lnTo>
                  <a:lnTo>
                    <a:pt x="1153" y="30"/>
                  </a:lnTo>
                  <a:lnTo>
                    <a:pt x="1227" y="52"/>
                  </a:lnTo>
                  <a:lnTo>
                    <a:pt x="1297" y="80"/>
                  </a:lnTo>
                  <a:lnTo>
                    <a:pt x="1365" y="113"/>
                  </a:lnTo>
                  <a:lnTo>
                    <a:pt x="1428" y="152"/>
                  </a:lnTo>
                  <a:lnTo>
                    <a:pt x="1489" y="196"/>
                  </a:lnTo>
                  <a:lnTo>
                    <a:pt x="1546" y="245"/>
                  </a:lnTo>
                  <a:lnTo>
                    <a:pt x="1599" y="298"/>
                  </a:lnTo>
                  <a:lnTo>
                    <a:pt x="1646" y="354"/>
                  </a:lnTo>
                  <a:lnTo>
                    <a:pt x="1690" y="414"/>
                  </a:lnTo>
                  <a:lnTo>
                    <a:pt x="1729" y="479"/>
                  </a:lnTo>
                  <a:lnTo>
                    <a:pt x="1763" y="546"/>
                  </a:lnTo>
                  <a:lnTo>
                    <a:pt x="1791" y="616"/>
                  </a:lnTo>
                  <a:lnTo>
                    <a:pt x="1813" y="689"/>
                  </a:lnTo>
                  <a:lnTo>
                    <a:pt x="1829" y="764"/>
                  </a:lnTo>
                  <a:lnTo>
                    <a:pt x="1839" y="842"/>
                  </a:lnTo>
                  <a:lnTo>
                    <a:pt x="1842" y="922"/>
                  </a:lnTo>
                  <a:lnTo>
                    <a:pt x="1839" y="1001"/>
                  </a:lnTo>
                  <a:lnTo>
                    <a:pt x="1829" y="1078"/>
                  </a:lnTo>
                  <a:lnTo>
                    <a:pt x="1813" y="1154"/>
                  </a:lnTo>
                  <a:lnTo>
                    <a:pt x="1791" y="1227"/>
                  </a:lnTo>
                  <a:lnTo>
                    <a:pt x="1763" y="1297"/>
                  </a:lnTo>
                  <a:lnTo>
                    <a:pt x="1729" y="1365"/>
                  </a:lnTo>
                  <a:lnTo>
                    <a:pt x="1690" y="1429"/>
                  </a:lnTo>
                  <a:lnTo>
                    <a:pt x="1646" y="1489"/>
                  </a:lnTo>
                  <a:lnTo>
                    <a:pt x="1599" y="1546"/>
                  </a:lnTo>
                  <a:lnTo>
                    <a:pt x="1546" y="1599"/>
                  </a:lnTo>
                  <a:lnTo>
                    <a:pt x="1489" y="1647"/>
                  </a:lnTo>
                  <a:lnTo>
                    <a:pt x="1428" y="1691"/>
                  </a:lnTo>
                  <a:lnTo>
                    <a:pt x="1365" y="1729"/>
                  </a:lnTo>
                  <a:lnTo>
                    <a:pt x="1297" y="1763"/>
                  </a:lnTo>
                  <a:lnTo>
                    <a:pt x="1227" y="1791"/>
                  </a:lnTo>
                  <a:lnTo>
                    <a:pt x="1153" y="1814"/>
                  </a:lnTo>
                  <a:lnTo>
                    <a:pt x="1078" y="1830"/>
                  </a:lnTo>
                  <a:lnTo>
                    <a:pt x="1000" y="1839"/>
                  </a:lnTo>
                  <a:lnTo>
                    <a:pt x="922" y="1843"/>
                  </a:lnTo>
                  <a:lnTo>
                    <a:pt x="842" y="1839"/>
                  </a:lnTo>
                  <a:lnTo>
                    <a:pt x="764" y="1830"/>
                  </a:lnTo>
                  <a:lnTo>
                    <a:pt x="689" y="1814"/>
                  </a:lnTo>
                  <a:lnTo>
                    <a:pt x="615" y="1791"/>
                  </a:lnTo>
                  <a:lnTo>
                    <a:pt x="545" y="1763"/>
                  </a:lnTo>
                  <a:lnTo>
                    <a:pt x="478" y="1729"/>
                  </a:lnTo>
                  <a:lnTo>
                    <a:pt x="414" y="1691"/>
                  </a:lnTo>
                  <a:lnTo>
                    <a:pt x="353" y="1647"/>
                  </a:lnTo>
                  <a:lnTo>
                    <a:pt x="297" y="1599"/>
                  </a:lnTo>
                  <a:lnTo>
                    <a:pt x="244" y="1546"/>
                  </a:lnTo>
                  <a:lnTo>
                    <a:pt x="196" y="1489"/>
                  </a:lnTo>
                  <a:lnTo>
                    <a:pt x="152" y="1429"/>
                  </a:lnTo>
                  <a:lnTo>
                    <a:pt x="113" y="1365"/>
                  </a:lnTo>
                  <a:lnTo>
                    <a:pt x="80" y="1297"/>
                  </a:lnTo>
                  <a:lnTo>
                    <a:pt x="51" y="1227"/>
                  </a:lnTo>
                  <a:lnTo>
                    <a:pt x="29" y="1154"/>
                  </a:lnTo>
                  <a:lnTo>
                    <a:pt x="13" y="1078"/>
                  </a:lnTo>
                  <a:lnTo>
                    <a:pt x="3" y="1001"/>
                  </a:lnTo>
                  <a:lnTo>
                    <a:pt x="0" y="922"/>
                  </a:lnTo>
                  <a:lnTo>
                    <a:pt x="3" y="842"/>
                  </a:lnTo>
                  <a:lnTo>
                    <a:pt x="13" y="764"/>
                  </a:lnTo>
                  <a:lnTo>
                    <a:pt x="29" y="689"/>
                  </a:lnTo>
                  <a:lnTo>
                    <a:pt x="51" y="616"/>
                  </a:lnTo>
                  <a:lnTo>
                    <a:pt x="80" y="546"/>
                  </a:lnTo>
                  <a:lnTo>
                    <a:pt x="113" y="479"/>
                  </a:lnTo>
                  <a:lnTo>
                    <a:pt x="152" y="414"/>
                  </a:lnTo>
                  <a:lnTo>
                    <a:pt x="196" y="354"/>
                  </a:lnTo>
                  <a:lnTo>
                    <a:pt x="244" y="298"/>
                  </a:lnTo>
                  <a:lnTo>
                    <a:pt x="297" y="245"/>
                  </a:lnTo>
                  <a:lnTo>
                    <a:pt x="353" y="196"/>
                  </a:lnTo>
                  <a:lnTo>
                    <a:pt x="414" y="152"/>
                  </a:lnTo>
                  <a:lnTo>
                    <a:pt x="478" y="113"/>
                  </a:lnTo>
                  <a:lnTo>
                    <a:pt x="545" y="80"/>
                  </a:lnTo>
                  <a:lnTo>
                    <a:pt x="615" y="52"/>
                  </a:lnTo>
                  <a:lnTo>
                    <a:pt x="689" y="30"/>
                  </a:lnTo>
                  <a:lnTo>
                    <a:pt x="764" y="13"/>
                  </a:lnTo>
                  <a:lnTo>
                    <a:pt x="842" y="3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40" name="도형 39"/>
            <p:cNvSpPr>
              <a:spLocks/>
            </p:cNvSpPr>
            <p:nvPr/>
          </p:nvSpPr>
          <p:spPr>
            <a:xfrm>
              <a:off x="5577840" y="5344160"/>
              <a:ext cx="64770" cy="175260"/>
            </a:xfrm>
            <a:prstGeom prst="rect">
              <a:avLst/>
            </a:pr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41" name="도형 40"/>
            <p:cNvSpPr>
              <a:spLocks/>
            </p:cNvSpPr>
            <p:nvPr/>
          </p:nvSpPr>
          <p:spPr>
            <a:xfrm>
              <a:off x="5666740" y="5325110"/>
              <a:ext cx="343535" cy="185420"/>
            </a:xfrm>
            <a:custGeom>
              <a:avLst/>
              <a:gdLst>
                <a:gd name="TX0" fmla="*/ 890 w 2824"/>
                <a:gd name="TY0" fmla="*/ 0 h 1517"/>
                <a:gd name="TX1" fmla="*/ 1862 w 2824"/>
                <a:gd name="TY1" fmla="*/ 243 h 1517"/>
                <a:gd name="TX2" fmla="*/ 1862 w 2824"/>
                <a:gd name="TY2" fmla="*/ 515 h 1517"/>
                <a:gd name="TX3" fmla="*/ 1861 w 2824"/>
                <a:gd name="TY3" fmla="*/ 515 h 1517"/>
                <a:gd name="TX4" fmla="*/ 1165 w 2824"/>
                <a:gd name="TY4" fmla="*/ 346 h 1517"/>
                <a:gd name="TX5" fmla="*/ 1115 w 2824"/>
                <a:gd name="TY5" fmla="*/ 551 h 1517"/>
                <a:gd name="TX6" fmla="*/ 1864 w 2824"/>
                <a:gd name="TY6" fmla="*/ 734 h 1517"/>
                <a:gd name="TX7" fmla="*/ 2744 w 2824"/>
                <a:gd name="TY7" fmla="*/ 492 h 1517"/>
                <a:gd name="TX8" fmla="*/ 2822 w 2824"/>
                <a:gd name="TY8" fmla="*/ 791 h 1517"/>
                <a:gd name="TX9" fmla="*/ 1510 w 2824"/>
                <a:gd name="TY9" fmla="*/ 1515 h 1517"/>
                <a:gd name="TX10" fmla="*/ 514 w 2824"/>
                <a:gd name="TY10" fmla="*/ 1235 h 1517"/>
                <a:gd name="TX11" fmla="*/ 0 w 2824"/>
                <a:gd name="TY11" fmla="*/ 1293 h 1517"/>
                <a:gd name="TX12" fmla="*/ 0 w 2824"/>
                <a:gd name="TY12" fmla="*/ 138 h 1517"/>
                <a:gd name="TX13" fmla="*/ 890 w 2824"/>
                <a:gd name="TY13" fmla="*/ 0 h 151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824" h="1517">
                  <a:moveTo>
                    <a:pt x="890" y="0"/>
                  </a:moveTo>
                  <a:lnTo>
                    <a:pt x="1862" y="243"/>
                  </a:lnTo>
                  <a:lnTo>
                    <a:pt x="1862" y="515"/>
                  </a:lnTo>
                  <a:lnTo>
                    <a:pt x="1861" y="515"/>
                  </a:lnTo>
                  <a:lnTo>
                    <a:pt x="1165" y="346"/>
                  </a:lnTo>
                  <a:lnTo>
                    <a:pt x="1115" y="551"/>
                  </a:lnTo>
                  <a:lnTo>
                    <a:pt x="1864" y="734"/>
                  </a:lnTo>
                  <a:lnTo>
                    <a:pt x="2744" y="492"/>
                  </a:lnTo>
                  <a:lnTo>
                    <a:pt x="2822" y="791"/>
                  </a:lnTo>
                  <a:lnTo>
                    <a:pt x="1510" y="1515"/>
                  </a:lnTo>
                  <a:lnTo>
                    <a:pt x="514" y="1235"/>
                  </a:lnTo>
                  <a:lnTo>
                    <a:pt x="0" y="1293"/>
                  </a:lnTo>
                  <a:lnTo>
                    <a:pt x="0" y="138"/>
                  </a:lnTo>
                  <a:lnTo>
                    <a:pt x="890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defTabSz="685800"/>
              <a:endParaRPr lang="ko-KR" altLang="en-US" sz="14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sp>
        <p:nvSpPr>
          <p:cNvPr id="42" name="텍스트 상자 41"/>
          <p:cNvSpPr txBox="1">
            <a:spLocks/>
          </p:cNvSpPr>
          <p:nvPr/>
        </p:nvSpPr>
        <p:spPr>
          <a:xfrm>
            <a:off x="4203382" y="1428274"/>
            <a:ext cx="3896678" cy="48482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...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연이은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물가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상승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>
            <a:off x="3060382" y="-4287"/>
            <a:ext cx="585788" cy="308009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 rot="5400000">
            <a:off x="2363625" y="1004295"/>
            <a:ext cx="1970732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500" b="1" spc="45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BUY LOCAL</a:t>
            </a:r>
            <a:endParaRPr lang="ko-KR" altLang="en-US" sz="15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295276" y="3805238"/>
            <a:ext cx="2838926" cy="1232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>
              <a:lnSpc>
                <a:spcPct val="120000"/>
              </a:lnSpc>
            </a:pP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식료품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생활물가지수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?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20000"/>
              </a:lnSpc>
            </a:pP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우유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1ℓ, 빵 500g, 쌀 1㎏,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치즈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1㎏,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사과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1㎏,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닭고기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1㎏,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계란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12구, 물 1.5ℓ 등 18개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품목을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살 때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들어가는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비용을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계산한</a:t>
            </a:r>
            <a:r>
              <a:rPr sz="1000" spc="-15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000" spc="-15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수치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20000"/>
              </a:lnSpc>
            </a:pP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20000"/>
              </a:lnSpc>
            </a:pP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3554" name="Picture 2" descr="C:\Users\규내\Desktop\학원수업\9_FinalProject\[바이로컬]UML결과물\시퀀스\[나눔게시판]\나눔게시판글쓰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03275" y="-1138238"/>
            <a:ext cx="10471150" cy="695007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4578" name="Picture 2" descr="C:\Users\규내\Desktop\학원수업\9_FinalProject\[바이로컬]UML결과물\시퀀스\[나눔게시판]\나눔게시판리스트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30375" y="-406400"/>
            <a:ext cx="8618538" cy="66294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5602" name="Picture 2" descr="C:\Users\규내\Desktop\학원수업\9_FinalProject\[바이로컬]UML결과물\시퀀스\[나눔게시판]\댓글리스트목록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83519"/>
            <a:ext cx="6692602" cy="424847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6626" name="Picture 2" descr="C:\Users\규내\Desktop\학원수업\9_FinalProject\[바이로컬]UML결과물\시퀀스\[나눔게시판]\댓글삭제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99542"/>
            <a:ext cx="5546552" cy="3945543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7650" name="Picture 2" descr="C:\Users\규내\Desktop\학원수업\9_FinalProject\[바이로컬]UML결과물\시퀀스\[나눔게시판]\댓글수정하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55527"/>
            <a:ext cx="7260828" cy="403244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8674" name="Picture 2" descr="C:\Users\규내\Desktop\학원수업\9_FinalProject\[바이로컬]UML결과물\시퀀스\[나눔게시판]\댓글쓰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483518"/>
            <a:ext cx="8136904" cy="424847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9698" name="Picture 2" descr="C:\Users\규내\Desktop\학원수업\9_FinalProject\[바이로컬]UML결과물\시퀀스\[관리자] 공지사항  삭제 시퀀스 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71550"/>
            <a:ext cx="8618538" cy="4024313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30722" name="Picture 2" descr="C:\Users\규내\Desktop\학원수업\9_FinalProject\[바이로컬]UML결과물\시퀀스\[관리자] 공지사항  작성 수정 시퀀스 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3519"/>
            <a:ext cx="8724900" cy="424847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시퀀</a:t>
            </a:r>
            <a:r>
              <a:rPr lang="ko-KR" altLang="en-US" sz="1400" dirty="0" err="1" smtClean="0">
                <a:latin typeface="G마켓 산스 TTF Bold" pitchFamily="2" charset="-127"/>
                <a:ea typeface="G마켓 산스 TTF Bold" pitchFamily="2" charset="-127"/>
              </a:rPr>
              <a:t>스</a:t>
            </a:r>
            <a:r>
              <a:rPr lang="ko-KR" altLang="en-US" sz="1400" smtClean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31747" name="Picture 3" descr="C:\Users\규내\Desktop\학원수업\9_FinalProject\[바이로컬]UML결과물\시퀀스\[관리자] 신고 작성하기 시퀀스 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27534"/>
            <a:ext cx="8208912" cy="400843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lang="ko-KR" altLang="en-US" sz="1400" dirty="0" smtClean="0">
                <a:latin typeface="G마켓 산스 TTF Bold" pitchFamily="2" charset="-127"/>
                <a:ea typeface="G마켓 산스 TTF Bold" pitchFamily="2" charset="-127"/>
              </a:rPr>
              <a:t>시퀀스 다이어그램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32770" name="Picture 2" descr="C:\Users\규내\Desktop\학원수업\9_FinalProject\[바이로컬]UML결과물\시퀀스\[관리자] 회원 정보 조회 수정 시퀀스 다이어그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945" y="483518"/>
            <a:ext cx="8472519" cy="438206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프로젝트</a:t>
            </a:r>
            <a:r>
              <a:rPr sz="1400" dirty="0"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소개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4139952" y="0"/>
            <a:ext cx="2747486" cy="51444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4290218" y="1056636"/>
            <a:ext cx="2442022" cy="364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기다릴 필요 없고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믿고 먹을 수 있는 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just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우리 동네 상권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이용으로 지역상권 활성화 도모까지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4445570" y="4147534"/>
            <a:ext cx="2201228" cy="512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just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상품가치가 떨어지거나 그날 소진하지 못하면 폐기해야 하는 상품들을 저렴한 가격에 판매함으로써 환경오염을 줄이는데 기여</a:t>
            </a:r>
            <a:endParaRPr lang="ko-KR" altLang="en-US" sz="8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283968" y="411510"/>
            <a:ext cx="2191226" cy="654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“</a:t>
            </a:r>
            <a:r>
              <a:rPr lang="ko-KR" altLang="en-US" sz="2400" spc="-113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접근성</a:t>
            </a:r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”</a:t>
            </a:r>
            <a:endParaRPr lang="en-US" sz="2400" spc="-113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/>
            <a:r>
              <a:rPr lang="en-US" altLang="ko-KR"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(accessibility)</a:t>
            </a:r>
            <a:endParaRPr lang="ko-KR" altLang="en-US" sz="14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355976" y="3499462"/>
            <a:ext cx="2362830" cy="654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ctr" defTabSz="685800"/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“</a:t>
            </a:r>
            <a:r>
              <a:rPr lang="ko-KR" altLang="en-US" sz="2400" spc="-113" dirty="0" smtClean="0">
                <a:solidFill>
                  <a:schemeClr val="accent3"/>
                </a:solidFill>
                <a:latin typeface="G마켓 산스 TTF Bold" pitchFamily="2" charset="-127"/>
                <a:ea typeface="G마켓 산스 TTF Bold" pitchFamily="2" charset="-127"/>
              </a:rPr>
              <a:t>녹색 소비</a:t>
            </a:r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”</a:t>
            </a:r>
            <a:endParaRPr lang="en-US" sz="2400" spc="-113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685800"/>
            <a:r>
              <a:rPr lang="en-US"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(green  consumption)</a:t>
            </a:r>
            <a:r>
              <a:rPr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6885533" y="-9843"/>
            <a:ext cx="585788" cy="301847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5400000">
            <a:off x="6188775" y="1076303"/>
            <a:ext cx="1970732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500" spc="45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BUY LOCAL</a:t>
            </a:r>
            <a:endParaRPr lang="ko-KR" altLang="en-US" sz="15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471279" y="2211710"/>
            <a:ext cx="3281075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algn="just" defTabSz="1088231">
              <a:lnSpc>
                <a:spcPct val="150000"/>
              </a:lnSpc>
            </a:pP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[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소상공인과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소비자가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상생하는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유통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플랫폼</a:t>
            </a:r>
            <a:r>
              <a:rPr sz="1100" dirty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smtClean="0">
                <a:solidFill>
                  <a:srgbClr val="262626"/>
                </a:solidFill>
                <a:latin typeface="G마켓 산스 TTF Bold" pitchFamily="2" charset="-127"/>
                <a:ea typeface="G마켓 산스 TTF Bold" pitchFamily="2" charset="-127"/>
              </a:rPr>
              <a:t>]</a:t>
            </a:r>
            <a:endParaRPr lang="ko-KR" altLang="en-US" sz="1100" dirty="0">
              <a:solidFill>
                <a:srgbClr val="262626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270570" y="3219822"/>
            <a:ext cx="3528392" cy="60016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algn="ctr" defTabSz="1088231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소비자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현명한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의식 있는 소비 추구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ctr" defTabSz="1088231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판매자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광고 부담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Down,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고객 유치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Up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511994" y="2499742"/>
            <a:ext cx="3119914" cy="392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algn="ctr" defTabSz="1088231">
              <a:lnSpc>
                <a:spcPct val="150000"/>
              </a:lnSpc>
            </a:pPr>
            <a:r>
              <a:rPr sz="1500" dirty="0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BUY (</a:t>
            </a:r>
            <a:r>
              <a:rPr sz="1500" dirty="0" err="1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사다</a:t>
            </a:r>
            <a:r>
              <a:rPr sz="1500" dirty="0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) + LOCAL (</a:t>
            </a:r>
            <a:r>
              <a:rPr sz="1500" dirty="0" err="1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500" dirty="0">
                <a:solidFill>
                  <a:srgbClr val="007F00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1500" dirty="0">
              <a:solidFill>
                <a:srgbClr val="007F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텍스트 상자 3"/>
          <p:cNvSpPr txBox="1">
            <a:spLocks/>
          </p:cNvSpPr>
          <p:nvPr/>
        </p:nvSpPr>
        <p:spPr>
          <a:xfrm>
            <a:off x="4355976" y="2568804"/>
            <a:ext cx="2307431" cy="364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r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온라인 결제 시스템을 통해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r" defTabSz="685800">
              <a:lnSpc>
                <a:spcPct val="12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오프라인 마켓의 단점인 시공간적 제약에서 해방</a:t>
            </a:r>
            <a:endParaRPr lang="ko-KR" altLang="en-US" sz="8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6" name="텍스트 상자 5"/>
          <p:cNvSpPr txBox="1">
            <a:spLocks/>
          </p:cNvSpPr>
          <p:nvPr/>
        </p:nvSpPr>
        <p:spPr>
          <a:xfrm>
            <a:off x="4481801" y="1925407"/>
            <a:ext cx="2191226" cy="654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r" defTabSz="685800"/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“</a:t>
            </a:r>
            <a:r>
              <a:rPr lang="ko-KR" altLang="en-US"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편의성</a:t>
            </a:r>
            <a:r>
              <a:rPr sz="2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”</a:t>
            </a:r>
            <a:endParaRPr lang="en-US" sz="2400" spc="-113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r" defTabSz="685800"/>
            <a:r>
              <a:rPr lang="en-US" altLang="ko-KR"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en-US" altLang="ko-KR" sz="1400" spc="-113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conveience</a:t>
            </a:r>
            <a:r>
              <a:rPr lang="en-US" altLang="ko-KR" sz="1400" spc="-113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35" name="그림 34" descr="C:/Users/MOON/AppData/Roaming/PolarisOffice/ETemp/23352_7683560/fImage1238083513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/>
              </a:ext>
            </a:extLst>
          </a:blip>
          <a:srcRect/>
          <a:stretch>
            <a:fillRect/>
          </a:stretch>
        </p:blipFill>
        <p:spPr>
          <a:xfrm>
            <a:off x="683568" y="1347614"/>
            <a:ext cx="2705154" cy="742044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2"/>
          <p:cNvSpPr txBox="1">
            <a:spLocks/>
          </p:cNvSpPr>
          <p:nvPr/>
        </p:nvSpPr>
        <p:spPr>
          <a:xfrm>
            <a:off x="2267744" y="2112463"/>
            <a:ext cx="4469314" cy="74731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marL="514350" indent="-514350" algn="r" defTabSz="685800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스토리 보드 및 기능시현</a:t>
            </a:r>
            <a:endParaRPr lang="en-US" altLang="ko-KR" sz="3200" b="1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03730" y="2110105"/>
            <a:ext cx="5336540" cy="9232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마켓 산스 TTF Bold" pitchFamily="2" charset="-127"/>
                <a:ea typeface="G마켓 산스 TTF Bold" pitchFamily="2" charset="-127"/>
              </a:rPr>
              <a:t>로그인</a:t>
            </a:r>
            <a:r>
              <a:rPr lang="en-US" altLang="ko-KR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마켓 산스 TTF Bold" pitchFamily="2" charset="-127"/>
                <a:ea typeface="G마켓 산스 TTF Bold" pitchFamily="2" charset="-127"/>
              </a:rPr>
              <a:t>/</a:t>
            </a:r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마켓 산스 TTF Bold" pitchFamily="2" charset="-127"/>
                <a:ea typeface="G마켓 산스 TTF Bold" pitchFamily="2" charset="-127"/>
              </a:rPr>
              <a:t>회원가입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55" y="-6985"/>
            <a:ext cx="56521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로그인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6203315" y="2002790"/>
            <a:ext cx="2766695" cy="17824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네비바 아이콘 클릭 후 이동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회원가입 링크를 누르면 해당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비밀번호 찾기를 누르면 해당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아이디와 비밀번호 입력 후 로그인 버튼을 누르면 로그인 처리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 저장하기 체크박스 체크 시 쿠키 값을 이용해 아이디 저장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" name="그림 9" descr="C:/Users/MOON/AppData/Roaming/PolarisOffice/ETemp/17520_14638688/fImage8365212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34010" y="675640"/>
            <a:ext cx="6340475" cy="990600"/>
          </a:xfrm>
          <a:prstGeom prst="rect">
            <a:avLst/>
          </a:prstGeom>
          <a:noFill/>
        </p:spPr>
      </p:pic>
      <p:pic>
        <p:nvPicPr>
          <p:cNvPr id="9" name="그림 8" descr="C:/Users/MOON/AppData/Roaming/PolarisOffice/ETemp/17520_14638688/fImage3677621138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52475" y="1176020"/>
            <a:ext cx="4288790" cy="3678555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758825" y="1170305"/>
            <a:ext cx="4282440" cy="367220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050155" y="2745740"/>
            <a:ext cx="1019810" cy="8255"/>
          </a:xfrm>
          <a:prstGeom prst="straightConnector1">
            <a:avLst/>
          </a:prstGeom>
          <a:ln w="28575" cap="flat" cmpd="sng">
            <a:solidFill>
              <a:srgbClr val="E46C0A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>
            <a:spLocks/>
          </p:cNvSpPr>
          <p:nvPr/>
        </p:nvSpPr>
        <p:spPr>
          <a:xfrm>
            <a:off x="6172200" y="707390"/>
            <a:ext cx="386715" cy="24511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2" name="도형 11"/>
          <p:cNvCxnSpPr/>
          <p:nvPr/>
        </p:nvCxnSpPr>
        <p:spPr>
          <a:xfrm rot="10800000" flipV="1">
            <a:off x="5143500" y="821690"/>
            <a:ext cx="1029970" cy="734695"/>
          </a:xfrm>
          <a:prstGeom prst="bentConnector3">
            <a:avLst>
              <a:gd name="adj1" fmla="val 50032"/>
            </a:avLst>
          </a:prstGeom>
          <a:ln w="28575" cap="flat" cmpd="sng">
            <a:solidFill>
              <a:srgbClr val="E46C0A">
                <a:alpha val="10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55" y="-6985"/>
            <a:ext cx="56521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비밀번호 찾기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" name="그림 9" descr="C:/Users/MOON/AppData/Roaming/PolarisOffice/ETemp/17520_14638688/fImage35897218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80060" y="897890"/>
            <a:ext cx="3192780" cy="2824480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488950" y="893445"/>
            <a:ext cx="3176270" cy="283019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2" name="그림 11" descr="C:/Users/MOON/AppData/Roaming/PolarisOffice/ETemp/17520_14638688/fImage11021022038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023360" y="881380"/>
            <a:ext cx="4801870" cy="3896995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480695" y="3827145"/>
            <a:ext cx="2766695" cy="1167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로그인 페이지에서 탭 이동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가입 시 사용한 아이디와 이메일을 입력하고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비밀번호 찾기 버튼을 클릭하면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임시 비밀번호가 생성되고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 이메일로 임시 비밀번호가 발송됨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4045585" y="894715"/>
            <a:ext cx="4763770" cy="387032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55" y="-6985"/>
            <a:ext cx="56521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회원가입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 유형 선택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" name="그림 9" descr="C:/Users/MOON/AppData/Roaming/PolarisOffice/ETemp/17520_14638688/fImage46514222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56565" y="1549400"/>
            <a:ext cx="5369560" cy="2389505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1183005" y="2038350"/>
            <a:ext cx="3909695" cy="175641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105400" y="2251075"/>
            <a:ext cx="1337945" cy="12065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6659245" y="1821180"/>
            <a:ext cx="1783715" cy="860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회원가입 버튼을 누르면 이동하는 타입 선택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타입에 따라 다른 회원 가입 폼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55" y="-6985"/>
            <a:ext cx="565213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회원가입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일반 회원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" name="그림 9" descr="C:/Users/MOON/AppData/Roaming/PolarisOffice/ETemp/17520_14638688/fImage47377225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27785" y="645160"/>
            <a:ext cx="6172835" cy="3180080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3218815" y="2548255"/>
            <a:ext cx="597535" cy="20637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1" name="도형 10"/>
          <p:cNvCxnSpPr/>
          <p:nvPr/>
        </p:nvCxnSpPr>
        <p:spPr>
          <a:xfrm>
            <a:off x="3815715" y="2651125"/>
            <a:ext cx="862330" cy="354330"/>
          </a:xfrm>
          <a:prstGeom prst="bentConnector3">
            <a:avLst>
              <a:gd name="adj1" fmla="val 49954"/>
            </a:avLst>
          </a:prstGeom>
          <a:ln w="28575" cap="flat" cmpd="sng">
            <a:solidFill>
              <a:srgbClr val="E46C0A">
                <a:alpha val="10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>
            <a:spLocks/>
          </p:cNvSpPr>
          <p:nvPr/>
        </p:nvSpPr>
        <p:spPr>
          <a:xfrm>
            <a:off x="4737100" y="877570"/>
            <a:ext cx="2358390" cy="266763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71830" y="3957319"/>
            <a:ext cx="3898265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일반 회원 가입 폼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아이디와 이메일은 중복 체크 후 ajax 로 결과 알림창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 유효성 검사 후 결과가 input box 아래 text로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비밀번호는 일치 확인 후 결과가 input box 아래 text로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회원가입 버튼을 누르면 submit, 취소는 history.go(-1)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4982210" y="3958590"/>
            <a:ext cx="3735070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우편번호 검색 API (Daum)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도로명 주소 검색을 통해 우편번호, 도로명 주소, 상세 주소가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자동으로 입력되게 처리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5652770" cy="523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회원가입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사업자 회원</a:t>
            </a:r>
          </a:p>
        </p:txBody>
      </p:sp>
      <p:pic>
        <p:nvPicPr>
          <p:cNvPr id="13" name="그림 12" descr="C:/Users/MOON/AppData/Roaming/PolarisOffice/ETemp/21332_17315648/fImage31626232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/>
              </a:ext>
            </a:extLst>
          </a:blip>
          <a:srcRect/>
          <a:stretch>
            <a:fillRect/>
          </a:stretch>
        </p:blipFill>
        <p:spPr>
          <a:xfrm>
            <a:off x="713105" y="758190"/>
            <a:ext cx="3503295" cy="4109085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712470" y="758190"/>
            <a:ext cx="3491230" cy="409702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205605" y="1684020"/>
            <a:ext cx="834390" cy="9525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5248275" y="1358900"/>
            <a:ext cx="3568700" cy="553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사업자 회원 가입 폼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사업자 번호는 중복 체크 후  ajax 로 결과 알림창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4" name="그림 13" descr="C:/Users/MOON/AppData/Roaming/PolarisOffice/ETemp/21332_17315648/fImage3834317420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497070" y="2630170"/>
            <a:ext cx="4320540" cy="2237105"/>
          </a:xfrm>
          <a:prstGeom prst="rect">
            <a:avLst/>
          </a:prstGeom>
          <a:noFill/>
        </p:spPr>
      </p:pic>
      <p:sp>
        <p:nvSpPr>
          <p:cNvPr id="15" name="직사각형 14"/>
          <p:cNvSpPr>
            <a:spLocks/>
          </p:cNvSpPr>
          <p:nvPr/>
        </p:nvSpPr>
        <p:spPr>
          <a:xfrm>
            <a:off x="4493895" y="2630170"/>
            <a:ext cx="4334510" cy="224409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45410" y="2110105"/>
            <a:ext cx="3853815" cy="9226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400" b="1" cap="none" dirty="0">
                <a:ln w="12700" cap="flat" cmpd="sng">
                  <a:noFill/>
                  <a:prstDash/>
                </a:ln>
                <a:solidFill>
                  <a:schemeClr val="bg2">
                    <a:satMod val="155000"/>
                    <a:tint val="8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마이 페이지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55" y="-6985"/>
            <a:ext cx="565277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메인 (일반)</a:t>
            </a:r>
          </a:p>
        </p:txBody>
      </p:sp>
      <p:pic>
        <p:nvPicPr>
          <p:cNvPr id="12" name="그림 11" descr="C:/Users/MOON/AppData/Roaming/PolarisOffice/ETemp/17520_14638688/fImage3751429219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27660" y="1356995"/>
            <a:ext cx="5813425" cy="3228340"/>
          </a:xfrm>
          <a:prstGeom prst="rect">
            <a:avLst/>
          </a:prstGeom>
          <a:noFill/>
        </p:spPr>
      </p:pic>
      <p:pic>
        <p:nvPicPr>
          <p:cNvPr id="13" name="그림 12" descr="C:/Users/MOON/AppData/Roaming/PolarisOffice/ETemp/17520_14638688/fImage349729338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26390" y="694055"/>
            <a:ext cx="2104390" cy="46863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955675" y="783590"/>
            <a:ext cx="1365885" cy="32956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334260" y="887095"/>
            <a:ext cx="816610" cy="762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>
            <a:off x="3233420" y="704850"/>
            <a:ext cx="373507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로그인 후 변경된 네비바 아이콘</a:t>
            </a: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로그인 후 이용가능한 페이지와 로그아웃 연결을 위한 아이콘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>
            <a:off x="551815" y="1543050"/>
            <a:ext cx="1133475" cy="110680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553085" y="2849245"/>
            <a:ext cx="1133475" cy="144018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352540" y="3213735"/>
            <a:ext cx="2513965" cy="1167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로그인 유저가 있을 때 로그인 아이콘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 은 마이 페이지 메인으로 연결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왼쪽 사이드에 회원 이름과 지역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MY PAGE 사이드 메뉴와 컨텐츠 영역의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링크를 누르면 해당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1885315" y="1532255"/>
            <a:ext cx="3933825" cy="172212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9144635" cy="483870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565277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메인 (사업자)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65150" y="3972560"/>
            <a:ext cx="4893945" cy="860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사업자 회원 마이 페이지 메인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일반 회원 마이 페이지와 동일한 view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화면이지만 회원 유형 구분을 위한 cLevel 컬럼 값에 따라 contents 다르게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9" name="그림 18" descr="C:/Users/MOON/AppData/Roaming/PolarisOffice/ETemp/17520_14638688/fImage30426312291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2890" y="751840"/>
            <a:ext cx="5883910" cy="3035300"/>
          </a:xfrm>
          <a:prstGeom prst="rect">
            <a:avLst/>
          </a:prstGeom>
          <a:noFill/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589915" y="1066800"/>
            <a:ext cx="1133475" cy="110680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591185" y="2399030"/>
            <a:ext cx="1133475" cy="107950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23" name="그림 22" descr="C:/Users/MOON/AppData/Roaming/PolarisOffice/ETemp/17520_14638688/fImage8371232177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8925" y="1537335"/>
            <a:ext cx="3589020" cy="3388360"/>
          </a:xfrm>
          <a:prstGeom prst="rect">
            <a:avLst/>
          </a:prstGeom>
          <a:noFill/>
        </p:spPr>
      </p:pic>
      <p:sp>
        <p:nvSpPr>
          <p:cNvPr id="20" name="직사각형 19"/>
          <p:cNvSpPr>
            <a:spLocks/>
          </p:cNvSpPr>
          <p:nvPr/>
        </p:nvSpPr>
        <p:spPr>
          <a:xfrm>
            <a:off x="5375910" y="1538605"/>
            <a:ext cx="3580765" cy="3406775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24" name="도형 23"/>
          <p:cNvCxnSpPr/>
          <p:nvPr/>
        </p:nvCxnSpPr>
        <p:spPr>
          <a:xfrm>
            <a:off x="1719580" y="1828165"/>
            <a:ext cx="3585210" cy="513080"/>
          </a:xfrm>
          <a:prstGeom prst="bentConnector3">
            <a:avLst>
              <a:gd name="adj1" fmla="val 49986"/>
            </a:avLst>
          </a:prstGeom>
          <a:ln w="28575" cap="flat" cmpd="sng">
            <a:solidFill>
              <a:srgbClr val="E46C0A">
                <a:alpha val="100000"/>
              </a:srgb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732280" y="3332480"/>
            <a:ext cx="3604895" cy="508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latin typeface="G마켓 산스 TTF Bold" pitchFamily="2" charset="-127"/>
                <a:ea typeface="G마켓 산스 TTF Bold" pitchFamily="2" charset="-127"/>
              </a:rPr>
              <a:t>기획의도</a:t>
            </a:r>
            <a:endParaRPr lang="ko-KR" altLang="en-US" sz="1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847726" y="728187"/>
            <a:ext cx="1993106" cy="2478881"/>
          </a:xfrm>
          <a:prstGeom prst="rect">
            <a:avLst/>
          </a:prstGeom>
          <a:solidFill>
            <a:srgbClr val="77884B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3519012" y="728186"/>
            <a:ext cx="1993106" cy="2494598"/>
          </a:xfrm>
          <a:prstGeom prst="rect">
            <a:avLst/>
          </a:prstGeom>
          <a:solidFill>
            <a:srgbClr val="455F51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6191251" y="728187"/>
            <a:ext cx="1993106" cy="2502694"/>
          </a:xfrm>
          <a:prstGeom prst="rect">
            <a:avLst/>
          </a:prstGeom>
          <a:solidFill>
            <a:srgbClr val="77884B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945833" y="814864"/>
            <a:ext cx="1796891" cy="523399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3616643" y="814864"/>
            <a:ext cx="1796891" cy="523399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6289358" y="814864"/>
            <a:ext cx="1796891" cy="523399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920592" y="922973"/>
            <a:ext cx="1843564" cy="310039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noAutofit/>
          </a:bodyPr>
          <a:lstStyle/>
          <a:p>
            <a:pPr algn="ctr" defTabSz="685800">
              <a:spcBef>
                <a:spcPts val="750"/>
              </a:spcBef>
            </a:pPr>
            <a:r>
              <a:rPr sz="1700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지역상권</a:t>
            </a:r>
            <a:r>
              <a:rPr sz="1700"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700"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활성화</a:t>
            </a:r>
            <a:endParaRPr lang="ko-KR" altLang="en-US" sz="17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>
            <a:off x="3776663" y="915829"/>
            <a:ext cx="1482090" cy="310039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noAutofit/>
          </a:bodyPr>
          <a:lstStyle/>
          <a:p>
            <a:pPr algn="ctr" defTabSz="685800">
              <a:spcBef>
                <a:spcPts val="750"/>
              </a:spcBef>
            </a:pPr>
            <a:r>
              <a:rPr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환경적</a:t>
            </a:r>
            <a:r>
              <a:rPr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dirty="0" err="1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소비</a:t>
            </a:r>
            <a:endParaRPr lang="ko-KR" altLang="en-US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6502718" y="908685"/>
            <a:ext cx="1369695" cy="310039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noAutofit/>
          </a:bodyPr>
          <a:lstStyle/>
          <a:p>
            <a:pPr algn="ctr" defTabSz="685800">
              <a:spcBef>
                <a:spcPts val="750"/>
              </a:spcBef>
            </a:pPr>
            <a:r>
              <a:rPr dirty="0">
                <a:solidFill>
                  <a:srgbClr val="000000"/>
                </a:solidFill>
                <a:latin typeface="G마켓 산스 TTF Bold" pitchFamily="2" charset="-127"/>
                <a:ea typeface="G마켓 산스 TTF Bold" pitchFamily="2" charset="-127"/>
              </a:rPr>
              <a:t>Win-Win</a:t>
            </a:r>
            <a:endParaRPr lang="ko-KR" altLang="en-US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>
            <a:off x="1044893" y="1419622"/>
            <a:ext cx="1617821" cy="1571584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algn="just" defTabSz="685800">
              <a:lnSpc>
                <a:spcPct val="150000"/>
              </a:lnSpc>
            </a:pP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내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소규모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업체에게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온라인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판매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루트와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픽업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등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편의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서비스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제공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algn="just" defTabSz="685800">
              <a:lnSpc>
                <a:spcPct val="150000"/>
              </a:lnSpc>
            </a:pP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광고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및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정보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공유를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통한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커뮤니티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활성화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 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3706654" y="1419622"/>
            <a:ext cx="1617821" cy="1592744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sz="11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상품가치가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떨어지거나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그날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소진하지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못하면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폐기해야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하는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상품들을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저렴한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가격에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판매함으로써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환경오염을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줄이는데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기여할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있음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>
            <a:off x="6378893" y="1419622"/>
            <a:ext cx="1617821" cy="1592744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소비자는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다양한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상품을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합리적인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금액에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있음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685800">
              <a:lnSpc>
                <a:spcPct val="150000"/>
              </a:lnSpc>
            </a:pP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판매자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또한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폐기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등의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비용을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줄이고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판매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수익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확대까지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이어질</a:t>
            </a:r>
            <a:r>
              <a:rPr sz="11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1100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있음</a:t>
            </a:r>
            <a:endParaRPr lang="ko-KR" altLang="en-US" sz="11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>
            <a:off x="1907704" y="3626644"/>
            <a:ext cx="5616624" cy="9012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685800"/>
            <a:r>
              <a:rPr sz="5400" dirty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G마켓 산스 TTF Bold" pitchFamily="2" charset="-127"/>
                <a:ea typeface="G마켓 산스 TTF Bold" pitchFamily="2" charset="-127"/>
              </a:rPr>
              <a:t>“ GOOD BUY ”</a:t>
            </a:r>
            <a:endParaRPr lang="ko-KR" altLang="en-US" sz="54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>
            <a:off x="2992756" y="1658779"/>
            <a:ext cx="476726" cy="762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685800"/>
            <a:r>
              <a:rPr sz="4500" dirty="0">
                <a:latin typeface="G마켓 산스 TTF Bold" pitchFamily="2" charset="-127"/>
                <a:ea typeface="G마켓 산스 TTF Bold" pitchFamily="2" charset="-127"/>
              </a:rPr>
              <a:t>+</a:t>
            </a:r>
            <a:endParaRPr lang="ko-KR" altLang="en-US" sz="45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4" name="텍스트 상자 63"/>
          <p:cNvSpPr txBox="1">
            <a:spLocks/>
          </p:cNvSpPr>
          <p:nvPr/>
        </p:nvSpPr>
        <p:spPr>
          <a:xfrm>
            <a:off x="5633086" y="1664970"/>
            <a:ext cx="476726" cy="762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anchor="t">
            <a:spAutoFit/>
          </a:bodyPr>
          <a:lstStyle/>
          <a:p>
            <a:pPr defTabSz="685800"/>
            <a:r>
              <a:rPr sz="4500" dirty="0">
                <a:latin typeface="G마켓 산스 TTF Bold" pitchFamily="2" charset="-127"/>
                <a:ea typeface="G마켓 산스 TTF Bold" pitchFamily="2" charset="-127"/>
              </a:rPr>
              <a:t>+</a:t>
            </a:r>
            <a:endParaRPr lang="ko-KR" altLang="en-US" sz="45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48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6769735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 정보 수정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및 탈퇴</a:t>
            </a:r>
            <a:endParaRPr lang="ko-KR" altLang="en-US" sz="2800" b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1" name="그림 10" descr="C:/Users/MOON/AppData/Roaming/PolarisOffice/ETemp/17520_14638688/fImage23129317266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68630" y="688340"/>
            <a:ext cx="4576445" cy="2868295"/>
          </a:xfrm>
          <a:prstGeom prst="rect">
            <a:avLst/>
          </a:prstGeom>
          <a:noFill/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5957570" y="1477645"/>
            <a:ext cx="2513965" cy="13214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회원 정보 수정 및 탈퇴를 위한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아이디와 이름은 readonly 속성 추가로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수정 불가 처리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정보 수정 버튼과 탈퇴 버튼을 누르면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각각 submit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455295" y="690880"/>
            <a:ext cx="4583430" cy="286004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045075" y="1754505"/>
            <a:ext cx="816610" cy="762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/>
          </p:cNvSpPr>
          <p:nvPr/>
        </p:nvSpPr>
        <p:spPr>
          <a:xfrm>
            <a:off x="5986145" y="3937000"/>
            <a:ext cx="2513965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비밀번호 변경을 위한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변경 버튼을 누르면 submit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4572000" y="4243705"/>
            <a:ext cx="1363345" cy="13335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C:/Users/MOON/AppData/Roaming/PolarisOffice/ETemp/17520_14638688/fImage659435816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69265" y="3677920"/>
            <a:ext cx="4546600" cy="1336040"/>
          </a:xfrm>
          <a:prstGeom prst="rect">
            <a:avLst/>
          </a:prstGeom>
          <a:noFill/>
        </p:spPr>
      </p:pic>
      <p:sp>
        <p:nvSpPr>
          <p:cNvPr id="18" name="직사각형 17"/>
          <p:cNvSpPr>
            <a:spLocks/>
          </p:cNvSpPr>
          <p:nvPr/>
        </p:nvSpPr>
        <p:spPr>
          <a:xfrm>
            <a:off x="469265" y="3684270"/>
            <a:ext cx="4546600" cy="133350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9144635" cy="483870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565277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구매내역 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일반</a:t>
            </a:r>
            <a:r>
              <a:rPr lang="en-US" altLang="ko-KR" sz="2800" b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800" b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1" name="그림 10" descr="C:/Users/MOON/AppData/Roaming/PolarisOffice/ETemp/17520_14638688/fImage5593334342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415" y="900430"/>
            <a:ext cx="5323840" cy="3453130"/>
          </a:xfrm>
          <a:prstGeom prst="rect">
            <a:avLst/>
          </a:prstGeom>
          <a:noFill/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6504305" y="1394460"/>
            <a:ext cx="2513965" cy="1014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일반 회원의 구매내역 조회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회원의 구매 및 결제 정보를 list로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리뷰 등록 버튼 클릭 시 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구매 건별 리뷰 등록 페이지로 이동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487680" y="1261745"/>
            <a:ext cx="5145405" cy="283464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645785" y="1979930"/>
            <a:ext cx="816610" cy="762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9144635" cy="483870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1755" y="-6985"/>
            <a:ext cx="8062595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err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마이페이지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거래내역 및 수령 확인 </a:t>
            </a:r>
            <a:r>
              <a:rPr lang="en-US" altLang="ko-KR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사업자</a:t>
            </a:r>
            <a:r>
              <a:rPr lang="en-US" altLang="ko-KR" sz="28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6208395" y="885825"/>
            <a:ext cx="2513965" cy="1167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* 사업자 회원의 거래내역 조회 페이지</a:t>
            </a:r>
            <a:endParaRPr lang="ko-KR" altLang="en-US" sz="1000" b="1" i="1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해당 사업자 회원이 등록한 상품의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거래 내역을 list로 출력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변경 버튼을 클릭하면 수령 여부 변경</a:t>
            </a: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 i="1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3" name="그림 12" descr="C:/Users/MOON/AppData/Roaming/PolarisOffice/ETemp/17520_14638688/fImage35187350806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115" y="887730"/>
            <a:ext cx="4970145" cy="2063115"/>
          </a:xfrm>
          <a:prstGeom prst="rect">
            <a:avLst/>
          </a:prstGeom>
          <a:noFill/>
        </p:spPr>
      </p:pic>
      <p:pic>
        <p:nvPicPr>
          <p:cNvPr id="14" name="그림 13" descr="C:/Users/MOON/AppData/Roaming/PolarisOffice/ETemp/17520_14638688/fImage8961435153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4755" y="2134870"/>
            <a:ext cx="5060950" cy="2794635"/>
          </a:xfrm>
          <a:prstGeom prst="rect">
            <a:avLst/>
          </a:prstGeom>
          <a:noFill/>
        </p:spPr>
      </p:pic>
      <p:sp>
        <p:nvSpPr>
          <p:cNvPr id="15" name="직사각형 14"/>
          <p:cNvSpPr>
            <a:spLocks/>
          </p:cNvSpPr>
          <p:nvPr/>
        </p:nvSpPr>
        <p:spPr>
          <a:xfrm>
            <a:off x="3754755" y="2123440"/>
            <a:ext cx="5080635" cy="283464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4250055" y="1440180"/>
            <a:ext cx="1030605" cy="226060"/>
          </a:xfrm>
          <a:prstGeom prst="rect">
            <a:avLst/>
          </a:prstGeom>
          <a:noFill/>
          <a:ln w="2540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285740" y="1562100"/>
            <a:ext cx="816610" cy="7620"/>
          </a:xfrm>
          <a:prstGeom prst="straightConnector1">
            <a:avLst/>
          </a:prstGeom>
          <a:ln w="28575" cap="flat" cmpd="sng">
            <a:solidFill>
              <a:schemeClr val="accent6">
                <a:lumMod val="75000"/>
                <a:alpha val="100000"/>
              </a:scheme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2142" y="1936452"/>
            <a:ext cx="4379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실시간 </a:t>
            </a:r>
            <a:r>
              <a:rPr lang="ko-KR" altLang="en-US" sz="5400" b="1" cap="none" spc="0" dirty="0" err="1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검색어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91" y="1266089"/>
            <a:ext cx="5609529" cy="32419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2228414"/>
            <a:ext cx="5057976" cy="18002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532344" y="3003798"/>
            <a:ext cx="122802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760368" y="2846760"/>
            <a:ext cx="238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비회원 고객들이 검색했던 기록을 바탕으로 검색 횟수가 많은 것부터 차례대로 보여줌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8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008" y="-6890"/>
            <a:ext cx="601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통합 검색 및 실시간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검색어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04048" y="1266088"/>
            <a:ext cx="673872" cy="4415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677920" y="1491630"/>
            <a:ext cx="144016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82720" y="1369099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검색 기능으로 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핫딜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땡처리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나눔게시판에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해당 단어가 제목 또는 내용에 있을 경우 뽑아옴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15564" y="2110085"/>
            <a:ext cx="3712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err="1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핫딜</a:t>
            </a:r>
            <a:r>
              <a:rPr lang="ko-KR" altLang="en-US" sz="5400" b="1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게시판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41170"/>
            <a:ext cx="5115996" cy="23289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83518"/>
            <a:ext cx="5115996" cy="2357653"/>
          </a:xfrm>
          <a:prstGeom prst="rect">
            <a:avLst/>
          </a:prstGeom>
        </p:spPr>
      </p:pic>
      <p:grpSp>
        <p:nvGrpSpPr>
          <p:cNvPr id="6" name="그룹 57"/>
          <p:cNvGrpSpPr/>
          <p:nvPr/>
        </p:nvGrpSpPr>
        <p:grpSpPr>
          <a:xfrm>
            <a:off x="0" y="-6890"/>
            <a:ext cx="9327956" cy="3535756"/>
            <a:chOff x="0" y="-6890"/>
            <a:chExt cx="9327956" cy="3535756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9144000" cy="4835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008" y="-6890"/>
              <a:ext cx="8676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핫딜게시판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– 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메인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(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사용자 주소 값에 따른 상품출력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  <a:endParaRPr lang="ko-KR" altLang="en-US" sz="24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05105" y="1060029"/>
              <a:ext cx="613952" cy="14401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cxnSp>
          <p:nvCxnSpPr>
            <p:cNvPr id="29" name="꺾인 연결선 28"/>
            <p:cNvCxnSpPr>
              <a:stCxn id="28" idx="3"/>
            </p:cNvCxnSpPr>
            <p:nvPr/>
          </p:nvCxnSpPr>
          <p:spPr>
            <a:xfrm flipV="1">
              <a:off x="2919057" y="972781"/>
              <a:ext cx="2626408" cy="15925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2106668" y="3426378"/>
              <a:ext cx="936104" cy="10248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15724" y="763930"/>
              <a:ext cx="2736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비로그인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 시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, ‘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전체지역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’ 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상품 출력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11532" y="995194"/>
              <a:ext cx="381642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로그인 시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,</a:t>
              </a:r>
            </a:p>
            <a:p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회원의 주소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(00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구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에 해당하는 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‘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지역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’ 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상품 출력</a:t>
              </a:r>
            </a:p>
          </p:txBody>
        </p:sp>
        <p:cxnSp>
          <p:nvCxnSpPr>
            <p:cNvPr id="50" name="꺾인 연결선 49"/>
            <p:cNvCxnSpPr>
              <a:stCxn id="30" idx="3"/>
              <a:endCxn id="36" idx="1"/>
            </p:cNvCxnSpPr>
            <p:nvPr/>
          </p:nvCxnSpPr>
          <p:spPr>
            <a:xfrm flipV="1">
              <a:off x="3042772" y="1210638"/>
              <a:ext cx="2468760" cy="226698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6248" y="1397776"/>
            <a:ext cx="3809791" cy="14947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6248" y="2969428"/>
            <a:ext cx="3685151" cy="207246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246247" y="4893408"/>
            <a:ext cx="3685151" cy="1484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22" y="763930"/>
            <a:ext cx="5115996" cy="3593510"/>
          </a:xfrm>
          <a:prstGeom prst="rect">
            <a:avLst/>
          </a:prstGeom>
        </p:spPr>
      </p:pic>
      <p:grpSp>
        <p:nvGrpSpPr>
          <p:cNvPr id="2" name="그룹 57"/>
          <p:cNvGrpSpPr/>
          <p:nvPr/>
        </p:nvGrpSpPr>
        <p:grpSpPr>
          <a:xfrm>
            <a:off x="0" y="-6890"/>
            <a:ext cx="9327956" cy="4364329"/>
            <a:chOff x="0" y="-6890"/>
            <a:chExt cx="9327956" cy="4364329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9144000" cy="4835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008" y="-6890"/>
              <a:ext cx="89644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핫딜게시판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– 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메인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(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카테고리 및 정렬기준으로 상품 정렬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  <a:endParaRPr lang="ko-KR" altLang="en-US" sz="2400" b="1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705090" y="2474552"/>
              <a:ext cx="634661" cy="16920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cxnSp>
          <p:nvCxnSpPr>
            <p:cNvPr id="29" name="꺾인 연결선 28"/>
            <p:cNvCxnSpPr>
              <a:endCxn id="34" idx="1"/>
            </p:cNvCxnSpPr>
            <p:nvPr/>
          </p:nvCxnSpPr>
          <p:spPr>
            <a:xfrm flipV="1">
              <a:off x="2339751" y="894735"/>
              <a:ext cx="3175973" cy="165849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27047" y="2456666"/>
              <a:ext cx="936104" cy="1900773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15724" y="763930"/>
              <a:ext cx="2736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기존 가격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, </a:t>
              </a:r>
              <a:r>
                <a:rPr lang="ko-KR" altLang="en-US" sz="1100" b="1" dirty="0" err="1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별점</a:t>
              </a:r>
              <a:r>
                <a:rPr lang="en-US" altLang="ko-KR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, </a:t>
              </a:r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신상품 순으로 정렬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11532" y="995194"/>
              <a:ext cx="38164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accent6">
                      <a:lumMod val="75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rPr>
                <a:t>해당 카테고리에 맞는 상품들만 출력</a:t>
              </a:r>
              <a:endPara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cxnSp>
          <p:nvCxnSpPr>
            <p:cNvPr id="50" name="꺾인 연결선 49"/>
            <p:cNvCxnSpPr>
              <a:stCxn id="30" idx="0"/>
              <a:endCxn id="36" idx="1"/>
            </p:cNvCxnSpPr>
            <p:nvPr/>
          </p:nvCxnSpPr>
          <p:spPr>
            <a:xfrm rot="5400000" flipH="1" flipV="1">
              <a:off x="2687982" y="-366883"/>
              <a:ext cx="1330667" cy="4316433"/>
            </a:xfrm>
            <a:prstGeom prst="bentConnector2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31760" y="1225684"/>
            <a:ext cx="3513398" cy="18054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31760" y="3091358"/>
            <a:ext cx="3513398" cy="19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60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37" y="523219"/>
            <a:ext cx="5858007" cy="442479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핫딜게시판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상세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0" y="2534842"/>
            <a:ext cx="613952" cy="1440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7" name="꺾인 연결선 6"/>
          <p:cNvCxnSpPr>
            <a:stCxn id="6" idx="3"/>
            <a:endCxn id="8" idx="1"/>
          </p:cNvCxnSpPr>
          <p:nvPr/>
        </p:nvCxnSpPr>
        <p:spPr>
          <a:xfrm flipV="1">
            <a:off x="4105832" y="1638254"/>
            <a:ext cx="2444504" cy="96859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0336" y="1530532"/>
            <a:ext cx="2126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상품의 카테고리 표시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대분류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중분류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08" y="1923678"/>
            <a:ext cx="5220072" cy="302433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 flipV="1">
            <a:off x="5292080" y="2499742"/>
            <a:ext cx="1260648" cy="9361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2728" y="2391406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썸네일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사진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상품이름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글제목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가격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수량 등 출력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91880" y="3867894"/>
            <a:ext cx="1274098" cy="32171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5" name="직선 화살표 연결선 14"/>
          <p:cNvCxnSpPr>
            <a:stCxn id="14" idx="3"/>
          </p:cNvCxnSpPr>
          <p:nvPr/>
        </p:nvCxnSpPr>
        <p:spPr>
          <a:xfrm flipV="1">
            <a:off x="4765978" y="3507854"/>
            <a:ext cx="2050344" cy="52089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76528" y="3392117"/>
            <a:ext cx="262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수량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기본값</a:t>
            </a:r>
            <a:r>
              <a:rPr lang="en-US" altLang="ko-KR" sz="80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1)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을 정하고 장바구니 담기 시 </a:t>
            </a:r>
            <a:endParaRPr lang="en-US" altLang="ko-KR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로그인 된 유저는 해당 유저의 장바구니 페이지로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</a:p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비 로그인 시 로그인 창으로 이동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55542"/>
            <a:ext cx="5796136" cy="36324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핫딜게시판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상세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707654"/>
            <a:ext cx="3816424" cy="25922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644008" y="3003798"/>
            <a:ext cx="1836712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80720" y="2896076"/>
            <a:ext cx="262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해당 상품과 카테고리가 맞는 상품들을 연관된 상품으로 최대 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4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개까지 출력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4250055" y="714851"/>
            <a:ext cx="585788" cy="301847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5400000">
            <a:off x="3553297" y="2472192"/>
            <a:ext cx="1970732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500" spc="45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BUY LOCAL</a:t>
            </a:r>
            <a:endParaRPr lang="ko-KR" altLang="en-US" sz="15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245894" y="1381125"/>
            <a:ext cx="3228975" cy="96949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마감이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임박할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무렵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남은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식음료를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팔려는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매장과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소비자를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연결해주는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O2O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플랫폼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먹지도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않고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버려지는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음식물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쓰레기를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줄일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있어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사회적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기여의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의미를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갖는</a:t>
            </a:r>
            <a:r>
              <a:rPr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서비스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176837" y="863441"/>
            <a:ext cx="3896678" cy="48482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라스트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오더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유사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사이트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분석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(1)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92142" y="943452"/>
            <a:ext cx="1842611" cy="3741896"/>
          </a:xfrm>
          <a:prstGeom prst="rect">
            <a:avLst/>
          </a:prstGeom>
          <a:noFill/>
          <a:ln w="0">
            <a:noFill/>
            <a:prstDash/>
          </a:ln>
          <a:effectLst>
            <a:outerShdw blurRad="139700" dist="25400" sx="102000" sy="102000" algn="tl" rotWithShape="0">
              <a:srgbClr val="000000">
                <a:alpha val="45882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45018" y="1459231"/>
            <a:ext cx="1594961" cy="2764631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94677" y="211008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장바구니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981" y="699542"/>
            <a:ext cx="5832648" cy="361495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장바구니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5896" y="2383022"/>
            <a:ext cx="1368152" cy="177871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>
          <a:xfrm flipV="1">
            <a:off x="4319972" y="1491630"/>
            <a:ext cx="2412268" cy="89139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6744" y="1374910"/>
            <a:ext cx="262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장바구니에 있는 모든 상품들의 총 가격</a:t>
            </a:r>
            <a:endParaRPr lang="en-US" altLang="ko-KR" sz="8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결제하기 버튼 클릭 시 결제 창으로 이동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27584" y="2859781"/>
            <a:ext cx="504056" cy="122413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7" name="꺾인 연결선 16"/>
          <p:cNvCxnSpPr/>
          <p:nvPr/>
        </p:nvCxnSpPr>
        <p:spPr>
          <a:xfrm>
            <a:off x="1079614" y="4083920"/>
            <a:ext cx="3703964" cy="7920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60032" y="4731990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‘x’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표시 클릭 시 해당 상품 장바구니에서 삭제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94677" y="21100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결제하기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89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536" y="637803"/>
            <a:ext cx="5768600" cy="42999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결제하기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75656" y="1275606"/>
            <a:ext cx="3024336" cy="338437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511767" y="1383328"/>
            <a:ext cx="129614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07911" y="1275606"/>
            <a:ext cx="2232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아임포트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API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를 이용하여 결제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7911" y="1628771"/>
            <a:ext cx="3195888" cy="2355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024" y="628658"/>
            <a:ext cx="5292080" cy="38861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결제하기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수령하기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3070" y="2525916"/>
            <a:ext cx="1926722" cy="15121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8712" y="1957798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구매한 사람의 이름과 상품 정보 </a:t>
            </a:r>
          </a:p>
        </p:txBody>
      </p:sp>
      <p:cxnSp>
        <p:nvCxnSpPr>
          <p:cNvPr id="9" name="꺾인 연결선 8"/>
          <p:cNvCxnSpPr>
            <a:stCxn id="6" idx="0"/>
          </p:cNvCxnSpPr>
          <p:nvPr/>
        </p:nvCxnSpPr>
        <p:spPr>
          <a:xfrm rot="5400000" flipH="1" flipV="1">
            <a:off x="3861208" y="-57083"/>
            <a:ext cx="458222" cy="4707777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807804" y="2497858"/>
            <a:ext cx="2340260" cy="180208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148064" y="3147814"/>
            <a:ext cx="1368152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16216" y="3037918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수령인에 대한 정보를 입력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08" y="655400"/>
            <a:ext cx="5940152" cy="40765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결제하기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구매내역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0732" y="1737198"/>
            <a:ext cx="3888432" cy="25922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1003" y="2715766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로그인 한 회원의 구매 내역들을 보여줌</a:t>
            </a:r>
          </a:p>
        </p:txBody>
      </p:sp>
      <p:cxnSp>
        <p:nvCxnSpPr>
          <p:cNvPr id="9" name="직선 화살표 연결선 8"/>
          <p:cNvCxnSpPr>
            <a:endCxn id="7" idx="1"/>
          </p:cNvCxnSpPr>
          <p:nvPr/>
        </p:nvCxnSpPr>
        <p:spPr>
          <a:xfrm>
            <a:off x="5729447" y="2736991"/>
            <a:ext cx="761556" cy="864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9709" y="3295356"/>
            <a:ext cx="2627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구매한 물품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땡처리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제외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에 대한 리뷰등록 기능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endParaRPr lang="ko-KR" altLang="en-US" sz="800" dirty="0" smtClean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729447" y="3464735"/>
            <a:ext cx="900608" cy="43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305372" y="3291830"/>
            <a:ext cx="432048" cy="3600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627534"/>
            <a:ext cx="5868144" cy="391186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-39702"/>
            <a:ext cx="565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리뷰등록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8348" y="2012092"/>
            <a:ext cx="1635420" cy="115915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3100" y="2359734"/>
            <a:ext cx="2438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해당 상품에 대한 정보 출력</a:t>
            </a:r>
          </a:p>
        </p:txBody>
      </p:sp>
      <p:cxnSp>
        <p:nvCxnSpPr>
          <p:cNvPr id="8" name="직선 화살표 연결선 7"/>
          <p:cNvCxnSpPr>
            <a:stCxn id="6" idx="3"/>
            <a:endCxn id="7" idx="1"/>
          </p:cNvCxnSpPr>
          <p:nvPr/>
        </p:nvCxnSpPr>
        <p:spPr>
          <a:xfrm flipV="1">
            <a:off x="2483768" y="2467456"/>
            <a:ext cx="3989332" cy="12421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2358" y="2014211"/>
            <a:ext cx="2639722" cy="232639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0720" y="3878942"/>
            <a:ext cx="24382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- 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회원 이름과 리뷰 내용</a:t>
            </a:r>
            <a:r>
              <a:rPr lang="en-US" altLang="ko-KR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800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별점</a:t>
            </a:r>
            <a:r>
              <a:rPr lang="ko-KR" altLang="en-US" sz="800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등록</a:t>
            </a:r>
          </a:p>
        </p:txBody>
      </p:sp>
      <p:cxnSp>
        <p:nvCxnSpPr>
          <p:cNvPr id="12" name="직선 화살표 연결선 11"/>
          <p:cNvCxnSpPr>
            <a:stCxn id="10" idx="3"/>
            <a:endCxn id="11" idx="1"/>
          </p:cNvCxnSpPr>
          <p:nvPr/>
        </p:nvCxnSpPr>
        <p:spPr>
          <a:xfrm>
            <a:off x="5292080" y="3177409"/>
            <a:ext cx="1188640" cy="8092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2142" y="2110085"/>
            <a:ext cx="4379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 smtClean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상품 등록하기</a:t>
            </a:r>
            <a:endParaRPr lang="en-US" altLang="ko-KR" sz="5400" b="1" cap="none" spc="0" dirty="0">
              <a:ln w="12700">
                <a:noFill/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867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등록하기 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게시판 선택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2" name="그림 11" descr="상품등록 ALERT창.PNG"/>
          <p:cNvPicPr>
            <a:picLocks noChangeAspect="1"/>
          </p:cNvPicPr>
          <p:nvPr/>
        </p:nvPicPr>
        <p:blipFill>
          <a:blip r:embed="rId2" cstate="print"/>
          <a:srcRect l="38188" t="29302" r="38187" b="23815"/>
          <a:stretch>
            <a:fillRect/>
          </a:stretch>
        </p:blipFill>
        <p:spPr>
          <a:xfrm>
            <a:off x="498024" y="699542"/>
            <a:ext cx="2160240" cy="576064"/>
          </a:xfrm>
          <a:prstGeom prst="rect">
            <a:avLst/>
          </a:prstGeom>
        </p:spPr>
      </p:pic>
      <p:pic>
        <p:nvPicPr>
          <p:cNvPr id="13" name="그림 12" descr="상품등록하기.png"/>
          <p:cNvPicPr>
            <a:picLocks noChangeAspect="1"/>
          </p:cNvPicPr>
          <p:nvPr/>
        </p:nvPicPr>
        <p:blipFill>
          <a:blip r:embed="rId3" cstate="print"/>
          <a:srcRect l="1427" r="4817" b="30879"/>
          <a:stretch>
            <a:fillRect/>
          </a:stretch>
        </p:blipFill>
        <p:spPr>
          <a:xfrm>
            <a:off x="5016" y="1563638"/>
            <a:ext cx="5143048" cy="3579862"/>
          </a:xfrm>
          <a:prstGeom prst="rect">
            <a:avLst/>
          </a:prstGeom>
        </p:spPr>
      </p:pic>
      <p:pic>
        <p:nvPicPr>
          <p:cNvPr id="17" name="그림 16" descr="tmzmflqe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5936" y="563146"/>
            <a:ext cx="3740560" cy="451596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6016" y="627534"/>
            <a:ext cx="2304256" cy="7200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9" name="꺾인 연결선 18"/>
          <p:cNvCxnSpPr>
            <a:stCxn id="18" idx="3"/>
            <a:endCxn id="24" idx="1"/>
          </p:cNvCxnSpPr>
          <p:nvPr/>
        </p:nvCxnSpPr>
        <p:spPr>
          <a:xfrm>
            <a:off x="2730272" y="987574"/>
            <a:ext cx="2687128" cy="346400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417400" y="4091538"/>
            <a:ext cx="2808312" cy="7200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82692" y="1635646"/>
            <a:ext cx="360040" cy="1440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1" name="꺾인 연결선 30"/>
          <p:cNvCxnSpPr>
            <a:stCxn id="27" idx="1"/>
            <a:endCxn id="18" idx="2"/>
          </p:cNvCxnSpPr>
          <p:nvPr/>
        </p:nvCxnSpPr>
        <p:spPr>
          <a:xfrm rot="10800000">
            <a:off x="1578144" y="1347614"/>
            <a:ext cx="1504548" cy="360040"/>
          </a:xfrm>
          <a:prstGeom prst="bentConnector2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569800" y="658014"/>
            <a:ext cx="2808312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7" name="꺾인 연결선 36"/>
          <p:cNvCxnSpPr/>
          <p:nvPr/>
        </p:nvCxnSpPr>
        <p:spPr>
          <a:xfrm rot="5400000">
            <a:off x="5940152" y="3363838"/>
            <a:ext cx="1656184" cy="36004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6122268" y="2564130"/>
            <a:ext cx="1296144" cy="14401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867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등록하기 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해당하는 지역코드에 맞는 상품 등록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7" name="그림 6" descr="ll.png"/>
          <p:cNvPicPr>
            <a:picLocks noChangeAspect="1"/>
          </p:cNvPicPr>
          <p:nvPr/>
        </p:nvPicPr>
        <p:blipFill>
          <a:blip r:embed="rId2" cstate="print"/>
          <a:srcRect l="44691" t="17627" r="18327" b="67662"/>
          <a:stretch>
            <a:fillRect/>
          </a:stretch>
        </p:blipFill>
        <p:spPr>
          <a:xfrm>
            <a:off x="179512" y="699542"/>
            <a:ext cx="3456384" cy="2088232"/>
          </a:xfrm>
          <a:prstGeom prst="rect">
            <a:avLst/>
          </a:prstGeom>
        </p:spPr>
      </p:pic>
      <p:pic>
        <p:nvPicPr>
          <p:cNvPr id="9" name="그림 8" descr="3333333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2931790"/>
            <a:ext cx="4896544" cy="1924683"/>
          </a:xfrm>
          <a:prstGeom prst="rect">
            <a:avLst/>
          </a:prstGeom>
        </p:spPr>
      </p:pic>
      <p:pic>
        <p:nvPicPr>
          <p:cNvPr id="10" name="그림 9" descr="dfhlasdjh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771550"/>
            <a:ext cx="3419872" cy="40781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3528" y="1635646"/>
            <a:ext cx="3168352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5" name="꺾인 연결선 14"/>
          <p:cNvCxnSpPr>
            <a:stCxn id="14" idx="3"/>
          </p:cNvCxnSpPr>
          <p:nvPr/>
        </p:nvCxnSpPr>
        <p:spPr>
          <a:xfrm>
            <a:off x="3491880" y="1851670"/>
            <a:ext cx="2088232" cy="79208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835696" y="3939902"/>
            <a:ext cx="2808312" cy="2160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20" name="꺾인 연결선 19"/>
          <p:cNvCxnSpPr>
            <a:stCxn id="19" idx="0"/>
            <a:endCxn id="14" idx="2"/>
          </p:cNvCxnSpPr>
          <p:nvPr/>
        </p:nvCxnSpPr>
        <p:spPr>
          <a:xfrm rot="16200000" flipV="1">
            <a:off x="1637674" y="2337724"/>
            <a:ext cx="1872208" cy="133214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652120" y="2355726"/>
            <a:ext cx="2952328" cy="244827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2" name="꺾인 연결선 31"/>
          <p:cNvCxnSpPr>
            <a:stCxn id="31" idx="1"/>
          </p:cNvCxnSpPr>
          <p:nvPr/>
        </p:nvCxnSpPr>
        <p:spPr>
          <a:xfrm rot="10800000" flipV="1">
            <a:off x="3275856" y="3579862"/>
            <a:ext cx="2376264" cy="100811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47664" y="4443958"/>
            <a:ext cx="1656184" cy="2160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4250055" y="714851"/>
            <a:ext cx="585788" cy="3018473"/>
          </a:xfrm>
          <a:prstGeom prst="rect">
            <a:avLst/>
          </a:prstGeom>
          <a:solidFill>
            <a:srgbClr val="8AB83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/>
          <a:p>
            <a:pPr algn="ctr" defTabSz="685800"/>
            <a:endParaRPr lang="ko-KR" altLang="en-US" sz="1400" dirty="0">
              <a:solidFill>
                <a:srgbClr val="00000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5400000">
            <a:off x="3553297" y="2472192"/>
            <a:ext cx="1970732" cy="30008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68580" tIns="34290" rIns="68580" bIns="34290" numCol="1" anchor="t">
            <a:spAutoFit/>
          </a:bodyPr>
          <a:lstStyle/>
          <a:p>
            <a:pPr defTabSz="685800"/>
            <a:r>
              <a:rPr sz="1500" spc="450" dirty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BUY LOCAL</a:t>
            </a:r>
            <a:endParaRPr lang="ko-KR" altLang="en-US" sz="1500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176837" y="863441"/>
            <a:ext cx="3896678" cy="48482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8580" tIns="34290" rIns="68580" bIns="34290" numCol="1" anchor="t">
            <a:spAutoFit/>
          </a:bodyPr>
          <a:lstStyle/>
          <a:p>
            <a:pPr defTabSz="685800"/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당근</a:t>
            </a:r>
            <a:r>
              <a:rPr sz="27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27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마켓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138113" y="110966"/>
            <a:ext cx="2349341" cy="285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67151" tIns="34766" rIns="67151" bIns="34766" numCol="1" anchor="t">
            <a:spAutoFit/>
          </a:bodyPr>
          <a:lstStyle/>
          <a:p>
            <a:pPr defTabSz="685800"/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유사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사이트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1400" dirty="0" err="1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분석</a:t>
            </a:r>
            <a:r>
              <a:rPr sz="1400" dirty="0">
                <a:solidFill>
                  <a:srgbClr val="F0F0F0"/>
                </a:solidFill>
                <a:latin typeface="G마켓 산스 TTF Bold" pitchFamily="2" charset="-127"/>
                <a:ea typeface="G마켓 산스 TTF Bold" pitchFamily="2" charset="-127"/>
              </a:rPr>
              <a:t> (2)</a:t>
            </a:r>
            <a:endParaRPr lang="ko-KR" altLang="en-US" sz="1400" dirty="0">
              <a:solidFill>
                <a:srgbClr val="F0F0F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92142" y="943452"/>
            <a:ext cx="1842611" cy="3741896"/>
          </a:xfrm>
          <a:prstGeom prst="rect">
            <a:avLst/>
          </a:prstGeom>
          <a:noFill/>
          <a:ln w="0">
            <a:noFill/>
            <a:prstDash/>
          </a:ln>
          <a:effectLst>
            <a:outerShdw blurRad="139700" dist="25400" sx="102000" sy="102000" algn="tl" rotWithShape="0">
              <a:srgbClr val="000000">
                <a:alpha val="45882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35969" y="1465898"/>
            <a:ext cx="1594009" cy="2757011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" name="텍스트 상자 17"/>
          <p:cNvSpPr txBox="1">
            <a:spLocks/>
          </p:cNvSpPr>
          <p:nvPr/>
        </p:nvSpPr>
        <p:spPr>
          <a:xfrm>
            <a:off x="5245894" y="1381126"/>
            <a:ext cx="3229451" cy="152349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22860" rIns="45720" bIns="22860" numCol="1" anchor="t">
            <a:spAutoFit/>
          </a:bodyPr>
          <a:lstStyle/>
          <a:p>
            <a:pPr defTabSz="1088231">
              <a:lnSpc>
                <a:spcPct val="150000"/>
              </a:lnSpc>
            </a:pP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‘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당신의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근처에서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만나는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마켓’이란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의미로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기반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중고거래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서비스를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제공하는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플랫폼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사용자가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위성위치확인시스템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(GPS)을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기반으로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자신의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동네를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인증한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뒤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반경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6㎞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이내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다른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사용자와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거래하는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방식임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사용자는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자신의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동네와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근처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동네에서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실시간으로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거래되고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있는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물품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정보를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확인할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있음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광고를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통해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수익을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창출함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  <a:endParaRPr lang="ko-KR" altLang="en-US" sz="8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endParaRPr lang="ko-KR" altLang="en-US" sz="8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  <a:p>
            <a:pPr defTabSz="1088231">
              <a:lnSpc>
                <a:spcPct val="150000"/>
              </a:lnSpc>
            </a:pP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지역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내에서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발생하는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모든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생활정보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중고거래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지역업체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질문답변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부동산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구인구직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등)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들이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모이고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교류할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수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있는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공간을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sz="800" dirty="0" err="1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지향함</a:t>
            </a:r>
            <a:r>
              <a:rPr sz="800" dirty="0">
                <a:solidFill>
                  <a:srgbClr val="404040"/>
                </a:solidFill>
                <a:latin typeface="G마켓 산스 TTF Bold" pitchFamily="2" charset="-127"/>
                <a:ea typeface="G마켓 산스 TTF Bold" pitchFamily="2" charset="-127"/>
              </a:rPr>
              <a:t>.</a:t>
            </a:r>
            <a:endParaRPr lang="ko-KR" altLang="en-US" sz="800" dirty="0">
              <a:solidFill>
                <a:srgbClr val="404040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8676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등록하기 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정보 등록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8" name="그림 7" descr="ll.png"/>
          <p:cNvPicPr>
            <a:picLocks noChangeAspect="1"/>
          </p:cNvPicPr>
          <p:nvPr/>
        </p:nvPicPr>
        <p:blipFill>
          <a:blip r:embed="rId2" cstate="print"/>
          <a:srcRect l="43621" t="34498" r="15981" b="36164"/>
          <a:stretch>
            <a:fillRect/>
          </a:stretch>
        </p:blipFill>
        <p:spPr>
          <a:xfrm>
            <a:off x="179512" y="742061"/>
            <a:ext cx="4104456" cy="4205953"/>
          </a:xfrm>
          <a:prstGeom prst="rect">
            <a:avLst/>
          </a:prstGeom>
        </p:spPr>
      </p:pic>
      <p:pic>
        <p:nvPicPr>
          <p:cNvPr id="6" name="그림 5" descr="2222222.PNG"/>
          <p:cNvPicPr>
            <a:picLocks noChangeAspect="1"/>
          </p:cNvPicPr>
          <p:nvPr/>
        </p:nvPicPr>
        <p:blipFill>
          <a:blip r:embed="rId3" cstate="print"/>
          <a:srcRect r="3390" b="14355"/>
          <a:stretch>
            <a:fillRect/>
          </a:stretch>
        </p:blipFill>
        <p:spPr>
          <a:xfrm>
            <a:off x="4427984" y="3774224"/>
            <a:ext cx="4104456" cy="576064"/>
          </a:xfrm>
          <a:prstGeom prst="rect">
            <a:avLst/>
          </a:prstGeom>
        </p:spPr>
      </p:pic>
      <p:pic>
        <p:nvPicPr>
          <p:cNvPr id="10" name="그림 9" descr="111.PNG"/>
          <p:cNvPicPr>
            <a:picLocks noChangeAspect="1"/>
          </p:cNvPicPr>
          <p:nvPr/>
        </p:nvPicPr>
        <p:blipFill>
          <a:blip r:embed="rId4" cstate="print"/>
          <a:srcRect t="2341" b="57275"/>
          <a:stretch>
            <a:fillRect/>
          </a:stretch>
        </p:blipFill>
        <p:spPr>
          <a:xfrm>
            <a:off x="4427984" y="730022"/>
            <a:ext cx="4392488" cy="1656184"/>
          </a:xfrm>
          <a:prstGeom prst="rect">
            <a:avLst/>
          </a:prstGeom>
        </p:spPr>
      </p:pic>
      <p:pic>
        <p:nvPicPr>
          <p:cNvPr id="11" name="그림 10" descr="45454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7984" y="2458214"/>
            <a:ext cx="3447410" cy="1098331"/>
          </a:xfrm>
          <a:prstGeom prst="rect">
            <a:avLst/>
          </a:prstGeom>
        </p:spPr>
      </p:pic>
      <p:pic>
        <p:nvPicPr>
          <p:cNvPr id="12" name="그림 11" descr="25252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7984" y="4399436"/>
            <a:ext cx="3755058" cy="54857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3528" y="4299942"/>
            <a:ext cx="1584176" cy="5760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4" name="꺾인 연결선 13"/>
          <p:cNvCxnSpPr>
            <a:stCxn id="13" idx="3"/>
            <a:endCxn id="6" idx="1"/>
          </p:cNvCxnSpPr>
          <p:nvPr/>
        </p:nvCxnSpPr>
        <p:spPr>
          <a:xfrm flipV="1">
            <a:off x="1907704" y="4062256"/>
            <a:ext cx="2520280" cy="52571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23528" y="1275606"/>
            <a:ext cx="2952328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528" y="3595102"/>
            <a:ext cx="2592288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20" name="꺾인 연결선 19"/>
          <p:cNvCxnSpPr>
            <a:stCxn id="17" idx="3"/>
          </p:cNvCxnSpPr>
          <p:nvPr/>
        </p:nvCxnSpPr>
        <p:spPr>
          <a:xfrm flipV="1">
            <a:off x="3275856" y="1131590"/>
            <a:ext cx="2304256" cy="288032"/>
          </a:xfrm>
          <a:prstGeom prst="bentConnector3">
            <a:avLst>
              <a:gd name="adj1" fmla="val 34127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9" idx="3"/>
          </p:cNvCxnSpPr>
          <p:nvPr/>
        </p:nvCxnSpPr>
        <p:spPr>
          <a:xfrm flipV="1">
            <a:off x="2915816" y="1131590"/>
            <a:ext cx="2664296" cy="2607528"/>
          </a:xfrm>
          <a:prstGeom prst="bentConnector3">
            <a:avLst>
              <a:gd name="adj1" fmla="val 43136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595352" y="1018054"/>
            <a:ext cx="3096344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48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08" y="-6890"/>
            <a:ext cx="907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#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땡처리게시판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– </a:t>
            </a:r>
            <a:r>
              <a:rPr lang="ko-KR" altLang="en-US" sz="28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상세 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상품 사진 및 정보 출력</a:t>
            </a:r>
            <a:r>
              <a:rPr lang="en-US" altLang="ko-KR" sz="2400" b="1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5724" y="763930"/>
            <a:ext cx="3628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상품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썸네일</a:t>
            </a: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latin typeface="G마켓 산스 TTF Bold" pitchFamily="2" charset="-127"/>
                <a:ea typeface="G마켓 산스 TTF Bold" pitchFamily="2" charset="-127"/>
              </a:rPr>
              <a:t> 사진 및 상품 상세 이미지 </a:t>
            </a:r>
          </a:p>
        </p:txBody>
      </p:sp>
      <p:pic>
        <p:nvPicPr>
          <p:cNvPr id="22" name="그림 21" descr="캡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1187" y="2715766"/>
            <a:ext cx="931338" cy="1557834"/>
          </a:xfrm>
          <a:prstGeom prst="rect">
            <a:avLst/>
          </a:prstGeom>
        </p:spPr>
      </p:pic>
      <p:pic>
        <p:nvPicPr>
          <p:cNvPr id="23" name="그림 22" descr="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1353" y="2228358"/>
            <a:ext cx="3624018" cy="222120"/>
          </a:xfrm>
          <a:prstGeom prst="rect">
            <a:avLst/>
          </a:prstGeom>
        </p:spPr>
      </p:pic>
      <p:pic>
        <p:nvPicPr>
          <p:cNvPr id="24" name="그림 23" descr="땡처리상세.png"/>
          <p:cNvPicPr>
            <a:picLocks noChangeAspect="1"/>
          </p:cNvPicPr>
          <p:nvPr/>
        </p:nvPicPr>
        <p:blipFill>
          <a:blip r:embed="rId4" cstate="print"/>
          <a:srcRect b="37211"/>
          <a:stretch>
            <a:fillRect/>
          </a:stretch>
        </p:blipFill>
        <p:spPr>
          <a:xfrm>
            <a:off x="0" y="483518"/>
            <a:ext cx="4427984" cy="465998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3568" y="1419622"/>
            <a:ext cx="1872208" cy="14401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12" name="꺾인 연결선 11"/>
          <p:cNvCxnSpPr>
            <a:stCxn id="11" idx="3"/>
            <a:endCxn id="18" idx="1"/>
          </p:cNvCxnSpPr>
          <p:nvPr/>
        </p:nvCxnSpPr>
        <p:spPr>
          <a:xfrm flipV="1">
            <a:off x="2555776" y="894735"/>
            <a:ext cx="2959948" cy="1244967"/>
          </a:xfrm>
          <a:prstGeom prst="bentConnector3">
            <a:avLst>
              <a:gd name="adj1" fmla="val 58581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3568" y="3435846"/>
            <a:ext cx="2376264" cy="165618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cxnSp>
        <p:nvCxnSpPr>
          <p:cNvPr id="33" name="꺾인 연결선 32"/>
          <p:cNvCxnSpPr>
            <a:stCxn id="32" idx="3"/>
            <a:endCxn id="18" idx="1"/>
          </p:cNvCxnSpPr>
          <p:nvPr/>
        </p:nvCxnSpPr>
        <p:spPr>
          <a:xfrm flipV="1">
            <a:off x="3059832" y="894735"/>
            <a:ext cx="2455892" cy="3369203"/>
          </a:xfrm>
          <a:prstGeom prst="bentConnector3">
            <a:avLst>
              <a:gd name="adj1" fmla="val 50000"/>
            </a:avLst>
          </a:prstGeom>
          <a:ln w="28575" cap="sq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3321" y="1491630"/>
            <a:ext cx="3912522" cy="576064"/>
          </a:xfrm>
          <a:prstGeom prst="rect">
            <a:avLst/>
          </a:prstGeom>
        </p:spPr>
      </p:pic>
      <p:pic>
        <p:nvPicPr>
          <p:cNvPr id="49" name="그림 48" descr="464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5003" y="2715766"/>
            <a:ext cx="1495634" cy="1571844"/>
          </a:xfrm>
          <a:prstGeom prst="rect">
            <a:avLst/>
          </a:prstGeom>
        </p:spPr>
      </p:pic>
      <p:pic>
        <p:nvPicPr>
          <p:cNvPr id="50" name="그림 49" descr="ggggg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3315" y="2859782"/>
            <a:ext cx="1109165" cy="1233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803000" y="2110439"/>
            <a:ext cx="3518949" cy="92334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>
            <a:spAutoFit/>
          </a:bodyPr>
          <a:lstStyle/>
          <a:p>
            <a:pPr algn="ctr" defTabSz="1028906">
              <a:spcBef>
                <a:spcPct val="0"/>
              </a:spcBef>
            </a:pPr>
            <a:r>
              <a:rPr lang="ko-KR" altLang="en-US" sz="5400" b="1" dirty="0" err="1" smtClean="0">
                <a:solidFill>
                  <a:srgbClr val="F4F1E3"/>
                </a:solidFill>
                <a:latin typeface="G마켓 산스 TTF Bold" pitchFamily="2" charset="-127"/>
                <a:ea typeface="G마켓 산스 TTF Bold" pitchFamily="2" charset="-127"/>
              </a:rPr>
              <a:t>나눔게시판</a:t>
            </a:r>
            <a:endParaRPr lang="ko-KR" altLang="en-US" sz="5400" b="1" dirty="0">
              <a:solidFill>
                <a:srgbClr val="F4F1E3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-1022" descr="fImage1518081008467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89" y="668545"/>
            <a:ext cx="5835076" cy="324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32"/>
          <p:cNvGrpSpPr>
            <a:grpSpLocks/>
          </p:cNvGrpSpPr>
          <p:nvPr/>
        </p:nvGrpSpPr>
        <p:grpSpPr bwMode="auto">
          <a:xfrm>
            <a:off x="1" y="3176"/>
            <a:ext cx="9467906" cy="1249749"/>
            <a:chOff x="0" y="2"/>
            <a:chExt cx="5963" cy="787"/>
          </a:xfrm>
        </p:grpSpPr>
        <p:sp>
          <p:nvSpPr>
            <p:cNvPr id="9225" name="Rectangle 1033"/>
            <p:cNvSpPr>
              <a:spLocks noChangeArrowheads="1"/>
            </p:cNvSpPr>
            <p:nvPr/>
          </p:nvSpPr>
          <p:spPr bwMode="auto">
            <a:xfrm>
              <a:off x="0" y="6"/>
              <a:ext cx="5760" cy="303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26" name="Rectangle 1034"/>
            <p:cNvSpPr>
              <a:spLocks noChangeArrowheads="1"/>
            </p:cNvSpPr>
            <p:nvPr/>
          </p:nvSpPr>
          <p:spPr bwMode="auto">
            <a:xfrm>
              <a:off x="46" y="2"/>
              <a:ext cx="5464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0">
                <a:spcBef>
                  <a:spcPct val="0"/>
                </a:spcBef>
              </a:pPr>
              <a:r>
                <a:rPr lang="ko-KR" altLang="en-US" sz="2800" b="1" dirty="0" smtClean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 smtClean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나눔게시판목록보기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-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최근본게시글</a:t>
              </a:r>
              <a:endParaRPr lang="ko-KR" altLang="en-US" sz="2800" b="1" dirty="0">
                <a:solidFill>
                  <a:srgbClr val="FFFFFF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27" name="Rectangle 1035"/>
            <p:cNvSpPr>
              <a:spLocks noChangeArrowheads="1"/>
            </p:cNvSpPr>
            <p:nvPr/>
          </p:nvSpPr>
          <p:spPr bwMode="auto">
            <a:xfrm>
              <a:off x="3559" y="628"/>
              <a:ext cx="2404" cy="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9228" name="Picture 1036" descr="fImage528941076334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 b="34286"/>
          <a:stretch>
            <a:fillRect/>
          </a:stretch>
        </p:blipFill>
        <p:spPr bwMode="auto">
          <a:xfrm>
            <a:off x="5914464" y="660604"/>
            <a:ext cx="3220009" cy="2208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1037" descr="fImage6371146500.png"/>
          <p:cNvPicPr preferRelativeResize="0">
            <a:picLocks noChangeArrowheads="1"/>
          </p:cNvPicPr>
          <p:nvPr/>
        </p:nvPicPr>
        <p:blipFill>
          <a:blip r:embed="rId4" cstate="print"/>
          <a:srcRect l="26993" b="14459"/>
          <a:stretch>
            <a:fillRect/>
          </a:stretch>
        </p:blipFill>
        <p:spPr bwMode="auto">
          <a:xfrm>
            <a:off x="3351795" y="1130649"/>
            <a:ext cx="2380075" cy="53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0" name="Rectangle 1038"/>
          <p:cNvSpPr>
            <a:spLocks noChangeArrowheads="1"/>
          </p:cNvSpPr>
          <p:nvPr/>
        </p:nvSpPr>
        <p:spPr bwMode="auto">
          <a:xfrm>
            <a:off x="1517914" y="1016314"/>
            <a:ext cx="1816415" cy="489101"/>
          </a:xfrm>
          <a:prstGeom prst="rect">
            <a:avLst/>
          </a:prstGeom>
          <a:noFill/>
          <a:ln w="25400" cap="flat">
            <a:solidFill>
              <a:srgbClr val="E46C0A"/>
            </a:solidFill>
            <a:round/>
            <a:headEnd/>
            <a:tailEnd/>
          </a:ln>
        </p:spPr>
        <p:txBody>
          <a:bodyPr lIns="91458" tIns="45729" rIns="91458" bIns="45729"/>
          <a:lstStyle/>
          <a:p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231" name="Rectangle 1039"/>
          <p:cNvSpPr>
            <a:spLocks noChangeArrowheads="1"/>
          </p:cNvSpPr>
          <p:nvPr/>
        </p:nvSpPr>
        <p:spPr bwMode="auto">
          <a:xfrm>
            <a:off x="6138341" y="3039413"/>
            <a:ext cx="2786547" cy="59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사용자가 클릭했던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게시글을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쿠키값으로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기억해서 기록을 출력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9232" name="Picture 1040" descr="fImage340041179169.png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79056" y="3911220"/>
            <a:ext cx="4864944" cy="123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3" name="Rectangle 1041"/>
          <p:cNvSpPr>
            <a:spLocks noChangeArrowheads="1"/>
          </p:cNvSpPr>
          <p:nvPr/>
        </p:nvSpPr>
        <p:spPr bwMode="auto">
          <a:xfrm>
            <a:off x="1206710" y="4187530"/>
            <a:ext cx="2784958" cy="59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상세보기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클릭시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쿠키값을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저장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저장 시 띄어쓰기가 포함되면 저장이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저장이 안되므로 띄어쓰기 모두제거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-1022" descr="fImage1518081008467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28" y="508157"/>
            <a:ext cx="6255836" cy="463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36"/>
          <p:cNvGrpSpPr>
            <a:grpSpLocks/>
          </p:cNvGrpSpPr>
          <p:nvPr/>
        </p:nvGrpSpPr>
        <p:grpSpPr bwMode="auto">
          <a:xfrm>
            <a:off x="1" y="3176"/>
            <a:ext cx="9467906" cy="1249749"/>
            <a:chOff x="0" y="2"/>
            <a:chExt cx="5963" cy="787"/>
          </a:xfrm>
        </p:grpSpPr>
        <p:sp>
          <p:nvSpPr>
            <p:cNvPr id="9229" name="Rectangle 1037"/>
            <p:cNvSpPr>
              <a:spLocks noChangeArrowheads="1"/>
            </p:cNvSpPr>
            <p:nvPr/>
          </p:nvSpPr>
          <p:spPr bwMode="auto">
            <a:xfrm>
              <a:off x="0" y="6"/>
              <a:ext cx="5760" cy="303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9230" name="Rectangle 1038"/>
            <p:cNvSpPr>
              <a:spLocks noChangeArrowheads="1"/>
            </p:cNvSpPr>
            <p:nvPr/>
          </p:nvSpPr>
          <p:spPr bwMode="auto">
            <a:xfrm>
              <a:off x="46" y="2"/>
              <a:ext cx="5464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0">
                <a:spcBef>
                  <a:spcPct val="0"/>
                </a:spcBef>
              </a:pPr>
              <a:r>
                <a:rPr lang="ko-KR" altLang="en-US" sz="2800" b="1" dirty="0" smtClean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 smtClean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나눔게시판목록보기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-카테고리</a:t>
              </a:r>
            </a:p>
          </p:txBody>
        </p:sp>
        <p:sp>
          <p:nvSpPr>
            <p:cNvPr id="9231" name="Rectangle 1039"/>
            <p:cNvSpPr>
              <a:spLocks noChangeArrowheads="1"/>
            </p:cNvSpPr>
            <p:nvPr/>
          </p:nvSpPr>
          <p:spPr bwMode="auto">
            <a:xfrm>
              <a:off x="3559" y="628"/>
              <a:ext cx="2404" cy="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9232" name="Picture 1040" descr="fImage6371146500.png"/>
          <p:cNvPicPr preferRelativeResize="0">
            <a:picLocks noChangeArrowheads="1"/>
          </p:cNvPicPr>
          <p:nvPr/>
        </p:nvPicPr>
        <p:blipFill>
          <a:blip r:embed="rId3" cstate="print"/>
          <a:srcRect l="26993" b="14459"/>
          <a:stretch>
            <a:fillRect/>
          </a:stretch>
        </p:blipFill>
        <p:spPr bwMode="auto">
          <a:xfrm>
            <a:off x="938376" y="1330736"/>
            <a:ext cx="5396849" cy="53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3" name="Rectangle 1041"/>
          <p:cNvSpPr>
            <a:spLocks noChangeArrowheads="1"/>
          </p:cNvSpPr>
          <p:nvPr/>
        </p:nvSpPr>
        <p:spPr bwMode="auto">
          <a:xfrm>
            <a:off x="428699" y="1252925"/>
            <a:ext cx="516028" cy="2019923"/>
          </a:xfrm>
          <a:prstGeom prst="rect">
            <a:avLst/>
          </a:prstGeom>
          <a:noFill/>
          <a:ln w="25400" cap="flat">
            <a:solidFill>
              <a:srgbClr val="E46C0A"/>
            </a:solidFill>
            <a:round/>
            <a:headEnd/>
            <a:tailEnd/>
          </a:ln>
        </p:spPr>
        <p:txBody>
          <a:bodyPr lIns="91458" tIns="45729" rIns="91458" bIns="45729"/>
          <a:lstStyle/>
          <a:p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9234" name="Rectangle 1042"/>
          <p:cNvSpPr>
            <a:spLocks noChangeArrowheads="1"/>
          </p:cNvSpPr>
          <p:nvPr/>
        </p:nvSpPr>
        <p:spPr bwMode="auto">
          <a:xfrm>
            <a:off x="6357454" y="1254513"/>
            <a:ext cx="2784958" cy="428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동적쿼리를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통해서 해당 버튼클릭 시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분류에서 클릭한 카테고리만 출력</a:t>
            </a:r>
          </a:p>
        </p:txBody>
      </p:sp>
      <p:sp>
        <p:nvSpPr>
          <p:cNvPr id="9235" name="Rectangle 1043"/>
          <p:cNvSpPr>
            <a:spLocks noChangeArrowheads="1"/>
          </p:cNvSpPr>
          <p:nvPr/>
        </p:nvSpPr>
        <p:spPr bwMode="auto">
          <a:xfrm>
            <a:off x="6871893" y="4012851"/>
            <a:ext cx="2784958" cy="26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게시물 전체목록 출력 /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페이징처리</a:t>
            </a:r>
            <a:endParaRPr lang="ko-KR" altLang="en-US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9236" name="Picture 1044" descr="fImage6371146500.png"/>
          <p:cNvPicPr preferRelativeResize="0">
            <a:picLocks noChangeArrowheads="1"/>
          </p:cNvPicPr>
          <p:nvPr/>
        </p:nvPicPr>
        <p:blipFill>
          <a:blip r:embed="rId3" cstate="print"/>
          <a:srcRect l="90143" b="14459"/>
          <a:stretch>
            <a:fillRect/>
          </a:stretch>
        </p:blipFill>
        <p:spPr bwMode="auto">
          <a:xfrm>
            <a:off x="6054189" y="4079547"/>
            <a:ext cx="728788" cy="53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7" name="Picture 1045" descr="fImage16021335724.png"/>
          <p:cNvPicPr preferRelativeResize="0">
            <a:picLocks noChangeArrowheads="1"/>
          </p:cNvPicPr>
          <p:nvPr/>
        </p:nvPicPr>
        <p:blipFill>
          <a:blip r:embed="rId4" cstate="print"/>
          <a:srcRect l="3035" b="77570"/>
          <a:stretch>
            <a:fillRect/>
          </a:stretch>
        </p:blipFill>
        <p:spPr bwMode="auto">
          <a:xfrm>
            <a:off x="4356857" y="4406673"/>
            <a:ext cx="2958026" cy="73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1" name="Picture 1035" descr="fImage277561541478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62" y="516098"/>
            <a:ext cx="6946519" cy="404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1" y="-6352"/>
            <a:ext cx="9144000" cy="520861"/>
            <a:chOff x="0" y="-4"/>
            <a:chExt cx="5759" cy="328"/>
          </a:xfrm>
        </p:grpSpPr>
        <p:sp>
          <p:nvSpPr>
            <p:cNvPr id="10249" name="Rectangle 1033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250" name="Rectangle 1034"/>
            <p:cNvSpPr>
              <a:spLocks noChangeArrowheads="1"/>
            </p:cNvSpPr>
            <p:nvPr/>
          </p:nvSpPr>
          <p:spPr bwMode="auto">
            <a:xfrm>
              <a:off x="45" y="-4"/>
              <a:ext cx="5465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0" hangingPunct="1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글쓰기</a:t>
              </a:r>
              <a:endParaRPr lang="ko-KR" altLang="en-US" sz="2400" b="1" dirty="0">
                <a:solidFill>
                  <a:srgbClr val="FFFFFF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10252" name="Picture 1036" descr="fImage443371559358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5448" y="2034216"/>
            <a:ext cx="4186964" cy="108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3" name="Rectangle 1037"/>
          <p:cNvSpPr>
            <a:spLocks noChangeArrowheads="1"/>
          </p:cNvSpPr>
          <p:nvPr/>
        </p:nvSpPr>
        <p:spPr bwMode="auto">
          <a:xfrm>
            <a:off x="6963984" y="3161689"/>
            <a:ext cx="2178428" cy="93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DB테이블 설계에서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컬럼명이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아닌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컬럼값으로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분류한 테이블을 위해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INSERT에서 select 사용</a:t>
            </a:r>
          </a:p>
        </p:txBody>
      </p:sp>
      <p:pic>
        <p:nvPicPr>
          <p:cNvPr id="10254" name="Picture 1038" descr="fImage109201576962.png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88" y="795583"/>
            <a:ext cx="1252755" cy="4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1" y="-6352"/>
            <a:ext cx="9144000" cy="520861"/>
            <a:chOff x="0" y="-4"/>
            <a:chExt cx="5759" cy="328"/>
          </a:xfrm>
        </p:grpSpPr>
        <p:sp>
          <p:nvSpPr>
            <p:cNvPr id="10249" name="Rectangle 1033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250" name="Rectangle 1034"/>
            <p:cNvSpPr>
              <a:spLocks noChangeArrowheads="1"/>
            </p:cNvSpPr>
            <p:nvPr/>
          </p:nvSpPr>
          <p:spPr bwMode="auto">
            <a:xfrm>
              <a:off x="45" y="-4"/>
              <a:ext cx="5465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0" hangingPunct="1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상세보기</a:t>
              </a:r>
              <a:endParaRPr lang="ko-KR" altLang="en-US" sz="2400" b="1" dirty="0">
                <a:solidFill>
                  <a:srgbClr val="FFFFFF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10251" name="Picture 1035" descr="fImage1107161614464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69" y="585970"/>
            <a:ext cx="5325399" cy="420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Rectangle 1036"/>
          <p:cNvSpPr>
            <a:spLocks noChangeArrowheads="1"/>
          </p:cNvSpPr>
          <p:nvPr/>
        </p:nvSpPr>
        <p:spPr bwMode="auto">
          <a:xfrm>
            <a:off x="6238371" y="2261298"/>
            <a:ext cx="2038704" cy="4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나눔게시판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상세보기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(수정, 삭제, 신고)기능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1" y="-6352"/>
            <a:ext cx="9144000" cy="520861"/>
            <a:chOff x="0" y="-4"/>
            <a:chExt cx="5759" cy="328"/>
          </a:xfrm>
        </p:grpSpPr>
        <p:sp>
          <p:nvSpPr>
            <p:cNvPr id="10249" name="Rectangle 1033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0250" name="Rectangle 1034"/>
            <p:cNvSpPr>
              <a:spLocks noChangeArrowheads="1"/>
            </p:cNvSpPr>
            <p:nvPr/>
          </p:nvSpPr>
          <p:spPr bwMode="auto">
            <a:xfrm>
              <a:off x="45" y="-4"/>
              <a:ext cx="5465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0" hangingPunct="1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나눔게시판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상세보기 - 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댓글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(</a:t>
              </a:r>
              <a:r>
                <a:rPr lang="ko-KR" altLang="en-US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대댓글</a:t>
              </a:r>
              <a:r>
                <a:rPr lang="ko-KR" altLang="en-US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  <a:endParaRPr lang="ko-KR" altLang="en-US" sz="2400" b="1" dirty="0">
                <a:solidFill>
                  <a:srgbClr val="FFFFFF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p:pic>
        <p:nvPicPr>
          <p:cNvPr id="10251" name="Picture 1035" descr="fImage272511635705.pn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435" y="773351"/>
            <a:ext cx="5771564" cy="312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Rectangle 1036"/>
          <p:cNvSpPr>
            <a:spLocks noChangeArrowheads="1"/>
          </p:cNvSpPr>
          <p:nvPr/>
        </p:nvSpPr>
        <p:spPr bwMode="auto">
          <a:xfrm>
            <a:off x="349311" y="4168474"/>
            <a:ext cx="2178428" cy="26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댓글등록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댓글삭제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,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대댓글기능</a:t>
            </a:r>
            <a:endParaRPr lang="ko-KR" altLang="en-US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10253" name="Picture 1037" descr="fImage150581658145.png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4740" y="589145"/>
            <a:ext cx="3370847" cy="384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4" name="Rectangle 1038"/>
          <p:cNvSpPr>
            <a:spLocks noChangeArrowheads="1"/>
          </p:cNvSpPr>
          <p:nvPr/>
        </p:nvSpPr>
        <p:spPr bwMode="auto">
          <a:xfrm>
            <a:off x="5776328" y="4536888"/>
            <a:ext cx="2386427" cy="26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58" tIns="45729" rIns="91458" bIns="45729">
            <a:spAutoFit/>
          </a:bodyPr>
          <a:lstStyle/>
          <a:p>
            <a:pPr eaLnBrk="1" latinLnBrk="0" hangingPunct="1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Level값으로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댓글</a:t>
            </a: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 </a:t>
            </a:r>
            <a:r>
              <a:rPr lang="ko-KR" altLang="en-US" sz="1100" b="1" dirty="0" err="1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대댓글구분을줌</a:t>
            </a:r>
            <a:endParaRPr lang="ko-KR" altLang="en-US" sz="1100" b="1" dirty="0">
              <a:solidFill>
                <a:srgbClr val="E46C0A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2293245" y="2110439"/>
            <a:ext cx="4538458" cy="92334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>
            <a:spAutoFit/>
          </a:bodyPr>
          <a:lstStyle/>
          <a:p>
            <a:pPr algn="ctr" defTabSz="1028906">
              <a:spcBef>
                <a:spcPct val="0"/>
              </a:spcBef>
            </a:pPr>
            <a:r>
              <a:rPr lang="ko-KR" altLang="en-US" sz="5400" b="1" dirty="0">
                <a:solidFill>
                  <a:srgbClr val="F4F1E3"/>
                </a:solidFill>
                <a:latin typeface="G마켓 산스 TTF Bold" pitchFamily="2" charset="-127"/>
                <a:ea typeface="G마켓 산스 TTF Bold" pitchFamily="2" charset="-127"/>
              </a:rPr>
              <a:t>관리자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900" y="554209"/>
            <a:ext cx="5220606" cy="458929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" y="-6352"/>
            <a:ext cx="9467906" cy="2736107"/>
            <a:chOff x="0" y="-4"/>
            <a:chExt cx="5963" cy="1723"/>
          </a:xfrm>
        </p:grpSpPr>
        <p:sp>
          <p:nvSpPr>
            <p:cNvPr id="5126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5759" cy="304"/>
            </a:xfrm>
            <a:prstGeom prst="rect">
              <a:avLst/>
            </a:prstGeom>
            <a:solidFill>
              <a:srgbClr val="FFC000"/>
            </a:solidFill>
            <a:ln w="25400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eaLnBrk="1" hangingPunct="1"/>
              <a:endParaRPr lang="ko-KR" altLang="en-US"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5127" name="Rectangle 7"/>
            <p:cNvSpPr>
              <a:spLocks noChangeArrowheads="1"/>
            </p:cNvSpPr>
            <p:nvPr/>
          </p:nvSpPr>
          <p:spPr bwMode="auto">
            <a:xfrm>
              <a:off x="45" y="-4"/>
              <a:ext cx="5465" cy="329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en-US" altLang="ko-KR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# </a:t>
              </a:r>
              <a:r>
                <a:rPr lang="en-US" altLang="ko-KR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관리자페이지</a:t>
              </a:r>
              <a:r>
                <a:rPr lang="en-US" altLang="ko-KR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– </a:t>
              </a:r>
              <a:r>
                <a:rPr lang="en-US" altLang="ko-KR" sz="28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메인</a:t>
              </a:r>
              <a:r>
                <a:rPr lang="en-US" altLang="ko-KR" sz="28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(</a:t>
              </a:r>
              <a:r>
                <a:rPr lang="en-US" altLang="ko-KR" sz="24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당일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4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거래량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4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그래프로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en-US" altLang="ko-KR" sz="2400" b="1" dirty="0" err="1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확인</a:t>
              </a:r>
              <a:r>
                <a:rPr lang="en-US" altLang="ko-KR" sz="2400" b="1" dirty="0">
                  <a:solidFill>
                    <a:srgbClr val="FFFFFF"/>
                  </a:solidFill>
                  <a:latin typeface="G마켓 산스 TTF Bold" pitchFamily="2" charset="-127"/>
                  <a:ea typeface="G마켓 산스 TTF Bold" pitchFamily="2" charset="-127"/>
                </a:rPr>
                <a:t>)</a:t>
              </a:r>
            </a:p>
          </p:txBody>
        </p:sp>
        <p:sp>
          <p:nvSpPr>
            <p:cNvPr id="5128" name="Rectangle 8"/>
            <p:cNvSpPr>
              <a:spLocks noChangeArrowheads="1"/>
            </p:cNvSpPr>
            <p:nvPr/>
          </p:nvSpPr>
          <p:spPr bwMode="auto">
            <a:xfrm>
              <a:off x="3559" y="809"/>
              <a:ext cx="2404" cy="271"/>
            </a:xfrm>
            <a:prstGeom prst="rect">
              <a:avLst/>
            </a:prstGeom>
            <a:noFill/>
            <a:ln w="9525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defTabSz="1028906">
                <a:spcBef>
                  <a:spcPct val="0"/>
                </a:spcBef>
              </a:pP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당일 거래량을 </a:t>
              </a:r>
              <a:r>
                <a:rPr lang="ko-KR" altLang="en-US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시간별로</a:t>
              </a: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 </a:t>
              </a:r>
              <a:r>
                <a:rPr lang="ko-KR" altLang="en-US" sz="1100" b="1" dirty="0" err="1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분활하여</a:t>
              </a:r>
              <a:endPara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endParaRPr>
            </a:p>
            <a:p>
              <a:pPr defTabSz="1028906">
                <a:spcBef>
                  <a:spcPct val="0"/>
                </a:spcBef>
              </a:pPr>
              <a:r>
                <a:rPr lang="ko-KR" altLang="en-US" sz="1100" b="1" dirty="0">
                  <a:solidFill>
                    <a:srgbClr val="E46C0A"/>
                  </a:solidFill>
                  <a:latin typeface="G마켓 산스 TTF Bold" pitchFamily="2" charset="-127"/>
                  <a:ea typeface="G마켓 산스 TTF Bold" pitchFamily="2" charset="-127"/>
                </a:rPr>
                <a:t>가장 많이 거래되는 시간대를 그래프로 확인</a:t>
              </a:r>
            </a:p>
          </p:txBody>
        </p:sp>
        <p:pic>
          <p:nvPicPr>
            <p:cNvPr id="5129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80" y="988"/>
              <a:ext cx="1134" cy="731"/>
            </a:xfrm>
            <a:prstGeom prst="rect">
              <a:avLst/>
            </a:prstGeom>
            <a:noFill/>
          </p:spPr>
        </p:pic>
      </p:grp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4957" y="1923056"/>
            <a:ext cx="3672524" cy="3169628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5076119" y="554209"/>
            <a:ext cx="322318" cy="215967"/>
          </a:xfrm>
          <a:prstGeom prst="rect">
            <a:avLst/>
          </a:prstGeom>
          <a:noFill/>
          <a:ln w="25400" cmpd="sng">
            <a:solidFill>
              <a:srgbClr val="E46C0A"/>
            </a:solidFill>
            <a:miter lim="800000"/>
            <a:headEnd type="none" w="med" len="med"/>
            <a:tailEnd type="none" w="med" len="med"/>
          </a:ln>
          <a:effectLst/>
        </p:spPr>
        <p:txBody>
          <a:bodyPr wrap="none" lIns="91458" tIns="45729" rIns="91458" bIns="45729"/>
          <a:lstStyle/>
          <a:p>
            <a:pPr eaLnBrk="1" hangingPunct="1"/>
            <a:endParaRPr lang="ko-KR" altLang="en-US">
              <a:latin typeface="G마켓 산스 TTF Bold" pitchFamily="2" charset="-127"/>
              <a:ea typeface="G마켓 산스 TTF Bold" pitchFamily="2" charset="-127"/>
            </a:endParaRPr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2195" y="770176"/>
            <a:ext cx="357249" cy="211202"/>
          </a:xfrm>
          <a:prstGeom prst="rect">
            <a:avLst/>
          </a:prstGeom>
          <a:noFill/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9444" y="720948"/>
            <a:ext cx="936788" cy="409701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6587682" y="565325"/>
            <a:ext cx="3817012" cy="600182"/>
          </a:xfrm>
          <a:prstGeom prst="rect">
            <a:avLst/>
          </a:prstGeom>
          <a:noFill/>
          <a:ln w="9525" cmpd="sng">
            <a:noFill/>
            <a:miter lim="800000"/>
            <a:headEnd type="none" w="med" len="med"/>
            <a:tailEnd type="none" w="med" len="med"/>
          </a:ln>
          <a:effectLst/>
        </p:spPr>
        <p:txBody>
          <a:bodyPr lIns="91458" tIns="45729" rIns="91458" bIns="45729">
            <a:spAutoFit/>
          </a:bodyPr>
          <a:lstStyle/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우측상단에 아이콘으로</a:t>
            </a:r>
          </a:p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처리하지 않은 신고내역 / QNA</a:t>
            </a:r>
          </a:p>
          <a:p>
            <a:pPr defTabSz="1028906">
              <a:spcBef>
                <a:spcPct val="0"/>
              </a:spcBef>
            </a:pPr>
            <a:r>
              <a:rPr lang="ko-KR" altLang="en-US" sz="1100" b="1" dirty="0">
                <a:solidFill>
                  <a:srgbClr val="E46C0A"/>
                </a:solidFill>
                <a:latin typeface="G마켓 산스 TTF Bold" pitchFamily="2" charset="-127"/>
                <a:ea typeface="G마켓 산스 TTF Bold" pitchFamily="2" charset="-127"/>
              </a:rPr>
              <a:t>개수가 보여지게끔 설정함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2245</Words>
  <Application>Microsoft Office PowerPoint</Application>
  <PresentationFormat>화면 슬라이드 쇼(16:9)</PresentationFormat>
  <Paragraphs>747</Paragraphs>
  <Slides>109</Slides>
  <Notes>20</Notes>
  <HiddenSlides>37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6" baseType="lpstr">
      <vt:lpstr>굴림</vt:lpstr>
      <vt:lpstr>Arial</vt:lpstr>
      <vt:lpstr>G마켓 산스 TTF Bold</vt:lpstr>
      <vt:lpstr>Calibri</vt:lpstr>
      <vt:lpstr>맑은 고딕</vt:lpstr>
      <vt:lpstr>G마켓 산스 TTF Medium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규내</dc:creator>
  <cp:lastModifiedBy>규내</cp:lastModifiedBy>
  <cp:revision>190</cp:revision>
  <dcterms:created xsi:type="dcterms:W3CDTF">2019-12-10T01:19:56Z</dcterms:created>
  <dcterms:modified xsi:type="dcterms:W3CDTF">2020-02-07T00:23:34Z</dcterms:modified>
</cp:coreProperties>
</file>